
<file path=[Content_Types].xml><?xml version="1.0" encoding="utf-8"?>
<Types xmlns="http://schemas.openxmlformats.org/package/2006/content-types">
  <Override PartName="/ppt/slideMasters/slideMaster3.xml" ContentType="application/vnd.openxmlformats-officedocument.presentationml.slideMaster+xml"/>
  <Override PartName="/ppt/slides/slide6.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diagrams/colors1.xml" ContentType="application/vnd.openxmlformats-officedocument.drawingml.diagramColors+xml"/>
  <Override PartName="/ppt/diagrams/quickStyle4.xml" ContentType="application/vnd.openxmlformats-officedocument.drawingml.diagramStyle+xml"/>
  <Override PartName="/ppt/diagrams/drawing2.xml" ContentType="application/vnd.ms-office.drawingml.diagramDrawing+xml"/>
  <Override PartName="/ppt/slideMasters/slideMaster1.xml" ContentType="application/vnd.openxmlformats-officedocument.presentationml.slideMaster+xml"/>
  <Override PartName="/ppt/slides/slide4.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Layouts/slideLayout28.xml" ContentType="application/vnd.openxmlformats-officedocument.presentationml.slideLayout+xml"/>
  <Override PartName="/ppt/theme/theme3.xml" ContentType="application/vnd.openxmlformats-officedocument.theme+xml"/>
  <Override PartName="/ppt/diagrams/quickStyle2.xml" ContentType="application/vnd.openxmlformats-officedocument.drawingml.diagramStyle+xml"/>
  <Override PartName="/ppt/slides/slide2.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15.xml" ContentType="application/vnd.openxmlformats-officedocument.presentationml.slideLayout+xml"/>
  <Override PartName="/ppt/slideLayouts/slideLayout26.xml" ContentType="application/vnd.openxmlformats-officedocument.presentationml.slideLayout+xml"/>
  <Override PartName="/ppt/slideLayouts/slideLayout35.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Layouts/slideLayout13.xml" ContentType="application/vnd.openxmlformats-officedocument.presentationml.slideLayout+xml"/>
  <Override PartName="/ppt/slideLayouts/slideLayout22.xml" ContentType="application/vnd.openxmlformats-officedocument.presentationml.slideLayout+xml"/>
  <Override PartName="/ppt/slideLayouts/slideLayout24.xml" ContentType="application/vnd.openxmlformats-officedocument.presentationml.slideLayout+xml"/>
  <Override PartName="/ppt/slideLayouts/slideLayout33.xml" ContentType="application/vnd.openxmlformats-officedocument.presentationml.slideLayout+xml"/>
  <Override PartName="/ppt/slides/slide10.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20.xml" ContentType="application/vnd.openxmlformats-officedocument.presentationml.slideLayout+xml"/>
  <Override PartName="/ppt/slideLayouts/slideLayout31.xml" ContentType="application/vnd.openxmlformats-officedocument.presentationml.slideLayout+xml"/>
  <Override PartName="/ppt/diagrams/layout5.xml" ContentType="application/vnd.openxmlformats-officedocument.drawingml.diagramLayout+xml"/>
  <Override PartName="/docProps/custom.xml" ContentType="application/vnd.openxmlformats-officedocument.custom-properties+xml"/>
  <Override PartName="/ppt/diagrams/layout3.xml" ContentType="application/vnd.openxmlformats-officedocument.drawingml.diagramLayout+xml"/>
  <Override PartName="/ppt/diagrams/data4.xml" ContentType="application/vnd.openxmlformats-officedocument.drawingml.diagramData+xml"/>
  <Override PartName="/ppt/diagrams/layout1.xml" ContentType="application/vnd.openxmlformats-officedocument.drawingml.diagramLayout+xml"/>
  <Override PartName="/ppt/diagrams/data2.xml" ContentType="application/vnd.openxmlformats-officedocument.drawingml.diagramData+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diagrams/colors4.xml" ContentType="application/vnd.openxmlformats-officedocument.drawingml.diagramColors+xml"/>
  <Override PartName="/ppt/diagrams/drawing5.xml" ContentType="application/vnd.ms-office.drawingml.diagramDrawing+xml"/>
  <Override PartName="/ppt/slideMasters/slideMaster2.xml" ContentType="application/vnd.openxmlformats-officedocument.presentationml.slideMaster+xml"/>
  <Override PartName="/ppt/slides/slide5.xml" ContentType="application/vnd.openxmlformats-officedocument.presentationml.slide+xml"/>
  <Override PartName="/ppt/slideLayouts/slideLayout7.xml" ContentType="application/vnd.openxmlformats-officedocument.presentationml.slideLayout+xml"/>
  <Default Extension="png" ContentType="image/png"/>
  <Override PartName="/ppt/slideLayouts/slideLayout29.xml" ContentType="application/vnd.openxmlformats-officedocument.presentationml.slideLayout+xml"/>
  <Override PartName="/ppt/diagrams/colors2.xml" ContentType="application/vnd.openxmlformats-officedocument.drawingml.diagramColors+xml"/>
  <Override PartName="/ppt/diagrams/quickStyle5.xml" ContentType="application/vnd.openxmlformats-officedocument.drawingml.diagramStyle+xml"/>
  <Override PartName="/ppt/diagrams/drawing3.xml" ContentType="application/vnd.ms-office.drawingml.diagramDrawing+xml"/>
  <Override PartName="/ppt/slides/slide3.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Layouts/slideLayout36.xml" ContentType="application/vnd.openxmlformats-officedocument.presentationml.slideLayout+xml"/>
  <Override PartName="/ppt/diagrams/quickStyle3.xml" ContentType="application/vnd.openxmlformats-officedocument.drawingml.diagramStyle+xml"/>
  <Override PartName="/ppt/diagrams/drawing1.xml" ContentType="application/vnd.ms-office.drawingml.diagramDrawing+xml"/>
  <Override PartName="/ppt/slides/slide1.xml" ContentType="application/vnd.openxmlformats-officedocument.presentationml.slide+xml"/>
  <Override PartName="/ppt/slides/slide15.xml" ContentType="application/vnd.openxmlformats-officedocument.presentationml.slide+xml"/>
  <Override PartName="/ppt/slideLayouts/slideLayout3.xml" ContentType="application/vnd.openxmlformats-officedocument.presentationml.slideLayout+xml"/>
  <Override PartName="/ppt/slideLayouts/slideLayout16.xml" ContentType="application/vnd.openxmlformats-officedocument.presentationml.slideLayout+xml"/>
  <Override PartName="/ppt/slideLayouts/slideLayout25.xml" ContentType="application/vnd.openxmlformats-officedocument.presentationml.slideLayout+xml"/>
  <Override PartName="/ppt/slideLayouts/slideLayout34.xml" ContentType="application/vnd.openxmlformats-officedocument.presentationml.slideLayout+xml"/>
  <Default Extension="jpeg" ContentType="image/jpeg"/>
  <Override PartName="/ppt/diagrams/quickStyle1.xml" ContentType="application/vnd.openxmlformats-officedocument.drawingml.diagramStyle+xml"/>
  <Override PartName="/ppt/presentation.xml" ContentType="application/vnd.openxmlformats-officedocument.presentationml.presentation.main+xml"/>
  <Override PartName="/ppt/slides/slide13.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slideLayouts/slideLayout23.xml" ContentType="application/vnd.openxmlformats-officedocument.presentationml.slideLayout+xml"/>
  <Override PartName="/ppt/slideLayouts/slideLayout32.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Layouts/slideLayout12.xml" ContentType="application/vnd.openxmlformats-officedocument.presentationml.slideLayout+xml"/>
  <Override PartName="/ppt/slideLayouts/slideLayout21.xml" ContentType="application/vnd.openxmlformats-officedocument.presentationml.slideLayout+xml"/>
  <Override PartName="/ppt/slideLayouts/slideLayout30.xml" ContentType="application/vnd.openxmlformats-officedocument.presentationml.slideLayout+xml"/>
  <Override PartName="/ppt/diagrams/layout4.xml" ContentType="application/vnd.openxmlformats-officedocument.drawingml.diagramLayout+xml"/>
  <Override PartName="/ppt/slideLayouts/slideLayout10.xml" ContentType="application/vnd.openxmlformats-officedocument.presentationml.slideLayout+xml"/>
  <Override PartName="/ppt/diagrams/layout2.xml" ContentType="application/vnd.openxmlformats-officedocument.drawingml.diagramLayout+xml"/>
  <Override PartName="/ppt/diagrams/data5.xml" ContentType="application/vnd.openxmlformats-officedocument.drawingml.diagramData+xml"/>
  <Override PartName="/ppt/diagrams/data3.xml" ContentType="application/vnd.openxmlformats-officedocument.drawingml.diagramData+xml"/>
  <Override PartName="/ppt/diagrams/colors5.xml" ContentType="application/vnd.openxmlformats-officedocument.drawingml.diagramColors+xml"/>
  <Override PartName="/ppt/slides/slide8.xml" ContentType="application/vnd.openxmlformats-officedocument.presentationml.slide+xml"/>
  <Override PartName="/ppt/diagrams/data1.xml" ContentType="application/vnd.openxmlformats-officedocument.drawingml.diagramData+xml"/>
  <Override PartName="/ppt/diagrams/colors3.xml" ContentType="application/vnd.openxmlformats-officedocument.drawingml.diagramColors+xml"/>
  <Override PartName="/docProps/core.xml" ContentType="application/vnd.openxmlformats-package.core-properties+xml"/>
  <Override PartName="/ppt/diagrams/drawing4.xml" ContentType="application/vnd.ms-office.drawingml.diagramDrawing+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 id="2147483674" r:id="rId3"/>
  </p:sld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Lst>
  <p:sldSz cx="12192000" cy="6858000"/>
  <p:notesSz cx="7559675" cy="106918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p:cViewPr varScale="1">
        <p:scale>
          <a:sx n="68" d="100"/>
          <a:sy n="68" d="100"/>
        </p:scale>
        <p:origin x="-798" y="-96"/>
      </p:cViewPr>
      <p:guideLst>
        <p:guide orient="horz" pos="2160"/>
        <p:guide pos="384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3" Type="http://schemas.openxmlformats.org/officeDocument/2006/relationships/slideMaster" Target="slideMasters/slideMaster3.xml"/><Relationship Id="rId21" Type="http://schemas.openxmlformats.org/officeDocument/2006/relationships/viewProps" Target="view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tableStyles" Target="tableStyles.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colorful1#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2">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3">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D8BA7DC-8FCD-46EB-A63B-2E90296B1BC2}" type="doc">
      <dgm:prSet loTypeId="urn:microsoft.com/office/officeart/2005/8/layout/hChevron3" loCatId="process" qsTypeId="urn:microsoft.com/office/officeart/2005/8/quickstyle/simple1" qsCatId="simple" csTypeId="urn:microsoft.com/office/officeart/2005/8/colors/colorful1#1" csCatId="colorful" phldr="1"/>
      <dgm:spPr/>
    </dgm:pt>
    <dgm:pt modelId="{43E0CB3D-30FD-472A-AD47-C21ED4932E26}">
      <dgm:prSet phldrT="[Text]"/>
      <dgm:spPr/>
      <dgm:t>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smtClean="0"/>
            <a:t>Prepare and help them in building Skills.</a:t>
          </a:r>
          <a:endParaRPr lang="en-IN" dirty="0" smtClean="0"/>
        </a:p>
        <a:p>
          <a:pPr lvl="0" defTabSz="2667000">
            <a:lnSpc>
              <a:spcPct val="90000"/>
            </a:lnSpc>
            <a:spcBef>
              <a:spcPct val="0"/>
            </a:spcBef>
            <a:spcAft>
              <a:spcPct val="35000"/>
            </a:spcAft>
          </a:pPr>
          <a:endParaRPr lang="en-IN" dirty="0"/>
        </a:p>
      </dgm:t>
    </dgm:pt>
    <dgm:pt modelId="{86D44560-85E1-47B1-9DA2-5184EDE078FD}" type="parTrans" cxnId="{55F4FA7F-CD6D-4F07-8F05-7E3C5EC639EE}">
      <dgm:prSet/>
      <dgm:spPr/>
      <dgm:t>
        <a:bodyPr/>
        <a:lstStyle/>
        <a:p>
          <a:endParaRPr lang="en-IN"/>
        </a:p>
      </dgm:t>
    </dgm:pt>
    <dgm:pt modelId="{EC1CDC2B-5930-4DA9-89FB-735E0380FC4E}" type="sibTrans" cxnId="{55F4FA7F-CD6D-4F07-8F05-7E3C5EC639EE}">
      <dgm:prSet/>
      <dgm:spPr/>
      <dgm:t>
        <a:bodyPr/>
        <a:lstStyle/>
        <a:p>
          <a:endParaRPr lang="en-IN"/>
        </a:p>
      </dgm:t>
    </dgm:pt>
    <dgm:pt modelId="{A74B4CD4-5BC2-4BCC-AC8C-6E9BEC8FC875}">
      <dgm:prSet phldrT="[Text]"/>
      <dgm:spPr/>
      <dgm:t>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smtClean="0"/>
            <a:t>Allow them to make “</a:t>
          </a:r>
          <a:r>
            <a:rPr lang="en-US" b="1" dirty="0" smtClean="0"/>
            <a:t>mistakes</a:t>
          </a:r>
          <a:r>
            <a:rPr lang="en-US" dirty="0" smtClean="0"/>
            <a:t>” but make them learn from that.</a:t>
          </a:r>
        </a:p>
        <a:p>
          <a:pPr lvl="0" defTabSz="933450">
            <a:lnSpc>
              <a:spcPct val="90000"/>
            </a:lnSpc>
            <a:spcBef>
              <a:spcPct val="0"/>
            </a:spcBef>
            <a:spcAft>
              <a:spcPct val="35000"/>
            </a:spcAft>
          </a:pPr>
          <a:endParaRPr lang="en-IN" dirty="0"/>
        </a:p>
      </dgm:t>
    </dgm:pt>
    <dgm:pt modelId="{8AE7331C-8BBD-44B2-B96E-13DF188742D4}" type="parTrans" cxnId="{6326ED1A-6893-4B89-B3F7-EE75639034EE}">
      <dgm:prSet/>
      <dgm:spPr/>
      <dgm:t>
        <a:bodyPr/>
        <a:lstStyle/>
        <a:p>
          <a:endParaRPr lang="en-IN"/>
        </a:p>
      </dgm:t>
    </dgm:pt>
    <dgm:pt modelId="{E3C74CD1-66DD-4A00-9912-E17C98905AE0}" type="sibTrans" cxnId="{6326ED1A-6893-4B89-B3F7-EE75639034EE}">
      <dgm:prSet/>
      <dgm:spPr/>
      <dgm:t>
        <a:bodyPr/>
        <a:lstStyle/>
        <a:p>
          <a:endParaRPr lang="en-IN"/>
        </a:p>
      </dgm:t>
    </dgm:pt>
    <dgm:pt modelId="{135AD540-ECB6-494A-B4B2-146FA99286FF}">
      <dgm:prSet phldrT="[Text]"/>
      <dgm:spPr/>
      <dgm:t>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smtClean="0"/>
            <a:t>Provided timely and specific feedback for improvement</a:t>
          </a:r>
        </a:p>
        <a:p>
          <a:pPr lvl="0" defTabSz="622300">
            <a:lnSpc>
              <a:spcPct val="90000"/>
            </a:lnSpc>
            <a:spcBef>
              <a:spcPct val="0"/>
            </a:spcBef>
            <a:spcAft>
              <a:spcPct val="35000"/>
            </a:spcAft>
          </a:pPr>
          <a:endParaRPr lang="en-IN" dirty="0"/>
        </a:p>
      </dgm:t>
    </dgm:pt>
    <dgm:pt modelId="{CA292D6E-0FAC-4BB9-B779-2BE0BF3D6DD5}" type="parTrans" cxnId="{4D96155D-5C0E-4EAF-BC8E-97208833EDFC}">
      <dgm:prSet/>
      <dgm:spPr/>
      <dgm:t>
        <a:bodyPr/>
        <a:lstStyle/>
        <a:p>
          <a:endParaRPr lang="en-IN"/>
        </a:p>
      </dgm:t>
    </dgm:pt>
    <dgm:pt modelId="{7F15B5AD-DFB8-4952-AEA8-82EC9009B0CD}" type="sibTrans" cxnId="{4D96155D-5C0E-4EAF-BC8E-97208833EDFC}">
      <dgm:prSet/>
      <dgm:spPr/>
      <dgm:t>
        <a:bodyPr/>
        <a:lstStyle/>
        <a:p>
          <a:endParaRPr lang="en-IN"/>
        </a:p>
      </dgm:t>
    </dgm:pt>
    <dgm:pt modelId="{3CBA008D-0664-4421-BE76-03073668789B}" type="pres">
      <dgm:prSet presAssocID="{8D8BA7DC-8FCD-46EB-A63B-2E90296B1BC2}" presName="Name0" presStyleCnt="0">
        <dgm:presLayoutVars>
          <dgm:dir/>
          <dgm:resizeHandles val="exact"/>
        </dgm:presLayoutVars>
      </dgm:prSet>
      <dgm:spPr/>
    </dgm:pt>
    <dgm:pt modelId="{41452C8E-C976-454F-84DF-264A9C574D20}" type="pres">
      <dgm:prSet presAssocID="{43E0CB3D-30FD-472A-AD47-C21ED4932E26}" presName="parTxOnly" presStyleLbl="node1" presStyleIdx="0" presStyleCnt="3">
        <dgm:presLayoutVars>
          <dgm:bulletEnabled val="1"/>
        </dgm:presLayoutVars>
      </dgm:prSet>
      <dgm:spPr/>
      <dgm:t>
        <a:bodyPr/>
        <a:lstStyle/>
        <a:p>
          <a:endParaRPr lang="en-IN"/>
        </a:p>
      </dgm:t>
    </dgm:pt>
    <dgm:pt modelId="{E9EB434E-CD4B-47F4-88C7-4D982ADB80EE}" type="pres">
      <dgm:prSet presAssocID="{EC1CDC2B-5930-4DA9-89FB-735E0380FC4E}" presName="parSpace" presStyleCnt="0"/>
      <dgm:spPr/>
    </dgm:pt>
    <dgm:pt modelId="{A8D005B9-F4CF-432B-B865-493B8A2FF6C8}" type="pres">
      <dgm:prSet presAssocID="{A74B4CD4-5BC2-4BCC-AC8C-6E9BEC8FC875}" presName="parTxOnly" presStyleLbl="node1" presStyleIdx="1" presStyleCnt="3">
        <dgm:presLayoutVars>
          <dgm:bulletEnabled val="1"/>
        </dgm:presLayoutVars>
      </dgm:prSet>
      <dgm:spPr/>
      <dgm:t>
        <a:bodyPr/>
        <a:lstStyle/>
        <a:p>
          <a:endParaRPr lang="en-IN"/>
        </a:p>
      </dgm:t>
    </dgm:pt>
    <dgm:pt modelId="{486D0792-106B-4561-88DA-D996E36CC146}" type="pres">
      <dgm:prSet presAssocID="{E3C74CD1-66DD-4A00-9912-E17C98905AE0}" presName="parSpace" presStyleCnt="0"/>
      <dgm:spPr/>
    </dgm:pt>
    <dgm:pt modelId="{C8CB9D4B-23F0-4078-8FEC-6AF07E2C90A3}" type="pres">
      <dgm:prSet presAssocID="{135AD540-ECB6-494A-B4B2-146FA99286FF}" presName="parTxOnly" presStyleLbl="node1" presStyleIdx="2" presStyleCnt="3">
        <dgm:presLayoutVars>
          <dgm:bulletEnabled val="1"/>
        </dgm:presLayoutVars>
      </dgm:prSet>
      <dgm:spPr/>
      <dgm:t>
        <a:bodyPr/>
        <a:lstStyle/>
        <a:p>
          <a:endParaRPr lang="en-IN"/>
        </a:p>
      </dgm:t>
    </dgm:pt>
  </dgm:ptLst>
  <dgm:cxnLst>
    <dgm:cxn modelId="{6326ED1A-6893-4B89-B3F7-EE75639034EE}" srcId="{8D8BA7DC-8FCD-46EB-A63B-2E90296B1BC2}" destId="{A74B4CD4-5BC2-4BCC-AC8C-6E9BEC8FC875}" srcOrd="1" destOrd="0" parTransId="{8AE7331C-8BBD-44B2-B96E-13DF188742D4}" sibTransId="{E3C74CD1-66DD-4A00-9912-E17C98905AE0}"/>
    <dgm:cxn modelId="{2B62BC00-642E-4B2E-A338-CB45F7274A8D}" type="presOf" srcId="{43E0CB3D-30FD-472A-AD47-C21ED4932E26}" destId="{41452C8E-C976-454F-84DF-264A9C574D20}" srcOrd="0" destOrd="0" presId="urn:microsoft.com/office/officeart/2005/8/layout/hChevron3"/>
    <dgm:cxn modelId="{55F4FA7F-CD6D-4F07-8F05-7E3C5EC639EE}" srcId="{8D8BA7DC-8FCD-46EB-A63B-2E90296B1BC2}" destId="{43E0CB3D-30FD-472A-AD47-C21ED4932E26}" srcOrd="0" destOrd="0" parTransId="{86D44560-85E1-47B1-9DA2-5184EDE078FD}" sibTransId="{EC1CDC2B-5930-4DA9-89FB-735E0380FC4E}"/>
    <dgm:cxn modelId="{BEC62C06-E5C6-4DCE-B2A5-48588C9C21BA}" type="presOf" srcId="{A74B4CD4-5BC2-4BCC-AC8C-6E9BEC8FC875}" destId="{A8D005B9-F4CF-432B-B865-493B8A2FF6C8}" srcOrd="0" destOrd="0" presId="urn:microsoft.com/office/officeart/2005/8/layout/hChevron3"/>
    <dgm:cxn modelId="{0FA025DB-7254-4199-BBC9-86AA6B8CCF31}" type="presOf" srcId="{8D8BA7DC-8FCD-46EB-A63B-2E90296B1BC2}" destId="{3CBA008D-0664-4421-BE76-03073668789B}" srcOrd="0" destOrd="0" presId="urn:microsoft.com/office/officeart/2005/8/layout/hChevron3"/>
    <dgm:cxn modelId="{3226CBB0-22AC-4A24-A0A6-251719650308}" type="presOf" srcId="{135AD540-ECB6-494A-B4B2-146FA99286FF}" destId="{C8CB9D4B-23F0-4078-8FEC-6AF07E2C90A3}" srcOrd="0" destOrd="0" presId="urn:microsoft.com/office/officeart/2005/8/layout/hChevron3"/>
    <dgm:cxn modelId="{4D96155D-5C0E-4EAF-BC8E-97208833EDFC}" srcId="{8D8BA7DC-8FCD-46EB-A63B-2E90296B1BC2}" destId="{135AD540-ECB6-494A-B4B2-146FA99286FF}" srcOrd="2" destOrd="0" parTransId="{CA292D6E-0FAC-4BB9-B779-2BE0BF3D6DD5}" sibTransId="{7F15B5AD-DFB8-4952-AEA8-82EC9009B0CD}"/>
    <dgm:cxn modelId="{5B857B5E-A313-4C62-9122-8DFBFF9B378E}" type="presParOf" srcId="{3CBA008D-0664-4421-BE76-03073668789B}" destId="{41452C8E-C976-454F-84DF-264A9C574D20}" srcOrd="0" destOrd="0" presId="urn:microsoft.com/office/officeart/2005/8/layout/hChevron3"/>
    <dgm:cxn modelId="{A7C67AF5-85BA-4C6F-9FDC-1FD03F6E504A}" type="presParOf" srcId="{3CBA008D-0664-4421-BE76-03073668789B}" destId="{E9EB434E-CD4B-47F4-88C7-4D982ADB80EE}" srcOrd="1" destOrd="0" presId="urn:microsoft.com/office/officeart/2005/8/layout/hChevron3"/>
    <dgm:cxn modelId="{69B76BE8-F8F9-43A8-B73E-1B929BBA3B3D}" type="presParOf" srcId="{3CBA008D-0664-4421-BE76-03073668789B}" destId="{A8D005B9-F4CF-432B-B865-493B8A2FF6C8}" srcOrd="2" destOrd="0" presId="urn:microsoft.com/office/officeart/2005/8/layout/hChevron3"/>
    <dgm:cxn modelId="{F98C00EB-E062-4833-97A6-7AFEB95B33A8}" type="presParOf" srcId="{3CBA008D-0664-4421-BE76-03073668789B}" destId="{486D0792-106B-4561-88DA-D996E36CC146}" srcOrd="3" destOrd="0" presId="urn:microsoft.com/office/officeart/2005/8/layout/hChevron3"/>
    <dgm:cxn modelId="{4944A79F-5EA9-4499-8090-63A7FCA63DB2}" type="presParOf" srcId="{3CBA008D-0664-4421-BE76-03073668789B}" destId="{C8CB9D4B-23F0-4078-8FEC-6AF07E2C90A3}" srcOrd="4" destOrd="0" presId="urn:microsoft.com/office/officeart/2005/8/layout/hChevron3"/>
  </dgm:cxnLst>
  <dgm:bg/>
  <dgm:whole/>
  <dgm:extLst>
    <a:ext uri="http://schemas.microsoft.com/office/drawing/2008/diagram">
      <dsp:dataModelExt xmlns="" xmlns:dsp="http://schemas.microsoft.com/office/drawing/2008/diagram" relId="rId5"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E1FFF41-E5B6-4F49-A8BD-ACC1D02D066E}" type="doc">
      <dgm:prSet loTypeId="urn:microsoft.com/office/officeart/2005/8/layout/process1" loCatId="process" qsTypeId="urn:microsoft.com/office/officeart/2005/8/quickstyle/simple1" qsCatId="simple" csTypeId="urn:microsoft.com/office/officeart/2005/8/colors/colorful1#2" csCatId="colorful" phldr="1"/>
      <dgm:spPr/>
    </dgm:pt>
    <dgm:pt modelId="{A7BFFB67-A45B-4185-9F31-5AD4CEFAA2CC}">
      <dgm:prSet phldrT="[Text]"/>
      <dgm:spPr/>
      <dgm:t>
        <a:bodyPr/>
        <a:lstStyle/>
        <a:p>
          <a:r>
            <a:rPr lang="en-US" dirty="0" smtClean="0"/>
            <a:t>when leaders are insistent upon things getting done their way.</a:t>
          </a:r>
          <a:endParaRPr lang="en-IN" dirty="0"/>
        </a:p>
      </dgm:t>
    </dgm:pt>
    <dgm:pt modelId="{C31853F8-E8E6-46C9-A653-3519FDC2CA22}" type="parTrans" cxnId="{69F8A350-D6CA-4A8D-BD59-C1AB47F0B105}">
      <dgm:prSet/>
      <dgm:spPr/>
      <dgm:t>
        <a:bodyPr/>
        <a:lstStyle/>
        <a:p>
          <a:endParaRPr lang="en-IN"/>
        </a:p>
      </dgm:t>
    </dgm:pt>
    <dgm:pt modelId="{259D8071-2BA7-460E-A191-F325629CA16E}" type="sibTrans" cxnId="{69F8A350-D6CA-4A8D-BD59-C1AB47F0B105}">
      <dgm:prSet/>
      <dgm:spPr/>
      <dgm:t>
        <a:bodyPr/>
        <a:lstStyle/>
        <a:p>
          <a:endParaRPr lang="en-IN"/>
        </a:p>
      </dgm:t>
    </dgm:pt>
    <dgm:pt modelId="{9A52739D-0A1F-4264-ABBB-5001A6475A33}">
      <dgm:prSet phldrT="[Text]"/>
      <dgm:spPr/>
      <dgm:t>
        <a:bodyPr/>
        <a:lstStyle/>
        <a:p>
          <a:r>
            <a:rPr lang="en-IN" dirty="0" smtClean="0"/>
            <a:t>No trust, </a:t>
          </a:r>
        </a:p>
        <a:p>
          <a:r>
            <a:rPr lang="en-IN" dirty="0" smtClean="0"/>
            <a:t>Lack of confidence,</a:t>
          </a:r>
        </a:p>
        <a:p>
          <a:r>
            <a:rPr lang="en-IN" dirty="0" smtClean="0"/>
            <a:t>Employees become dependent</a:t>
          </a:r>
          <a:endParaRPr lang="en-IN" dirty="0"/>
        </a:p>
      </dgm:t>
    </dgm:pt>
    <dgm:pt modelId="{5C33BAEE-C1AF-4C05-B552-46308DC1F9FE}" type="parTrans" cxnId="{576344D3-5960-49FC-9FE4-009E208198D3}">
      <dgm:prSet/>
      <dgm:spPr/>
      <dgm:t>
        <a:bodyPr/>
        <a:lstStyle/>
        <a:p>
          <a:endParaRPr lang="en-IN"/>
        </a:p>
      </dgm:t>
    </dgm:pt>
    <dgm:pt modelId="{98FC2117-BF1E-4038-A0F3-0E602C348D3B}" type="sibTrans" cxnId="{576344D3-5960-49FC-9FE4-009E208198D3}">
      <dgm:prSet/>
      <dgm:spPr/>
      <dgm:t>
        <a:bodyPr/>
        <a:lstStyle/>
        <a:p>
          <a:endParaRPr lang="en-IN"/>
        </a:p>
      </dgm:t>
    </dgm:pt>
    <dgm:pt modelId="{B1BEC3F5-FB07-4594-8B64-A28217084B0C}">
      <dgm:prSet phldrT="[Text]"/>
      <dgm:spPr/>
      <dgm:t>
        <a:bodyPr/>
        <a:lstStyle/>
        <a:p>
          <a:r>
            <a:rPr lang="en-US" dirty="0" smtClean="0"/>
            <a:t>hinders business growth </a:t>
          </a:r>
          <a:endParaRPr lang="en-IN" dirty="0"/>
        </a:p>
      </dgm:t>
    </dgm:pt>
    <dgm:pt modelId="{39F1D4A7-8BF3-4B64-ADC9-78753B74D835}" type="parTrans" cxnId="{55807A17-7736-477F-B691-B85A9EEBEE6D}">
      <dgm:prSet/>
      <dgm:spPr/>
      <dgm:t>
        <a:bodyPr/>
        <a:lstStyle/>
        <a:p>
          <a:endParaRPr lang="en-IN"/>
        </a:p>
      </dgm:t>
    </dgm:pt>
    <dgm:pt modelId="{58160EDF-CDA7-4300-9B19-B7C50A88C67B}" type="sibTrans" cxnId="{55807A17-7736-477F-B691-B85A9EEBEE6D}">
      <dgm:prSet/>
      <dgm:spPr/>
      <dgm:t>
        <a:bodyPr/>
        <a:lstStyle/>
        <a:p>
          <a:endParaRPr lang="en-IN"/>
        </a:p>
      </dgm:t>
    </dgm:pt>
    <dgm:pt modelId="{C9079FFE-F307-4A39-9A5A-BCF18FD6AA8E}" type="pres">
      <dgm:prSet presAssocID="{7E1FFF41-E5B6-4F49-A8BD-ACC1D02D066E}" presName="Name0" presStyleCnt="0">
        <dgm:presLayoutVars>
          <dgm:dir/>
          <dgm:resizeHandles val="exact"/>
        </dgm:presLayoutVars>
      </dgm:prSet>
      <dgm:spPr/>
    </dgm:pt>
    <dgm:pt modelId="{8BCAC516-AFF9-4A93-B16F-885086BC708F}" type="pres">
      <dgm:prSet presAssocID="{A7BFFB67-A45B-4185-9F31-5AD4CEFAA2CC}" presName="node" presStyleLbl="node1" presStyleIdx="0" presStyleCnt="3">
        <dgm:presLayoutVars>
          <dgm:bulletEnabled val="1"/>
        </dgm:presLayoutVars>
      </dgm:prSet>
      <dgm:spPr/>
      <dgm:t>
        <a:bodyPr/>
        <a:lstStyle/>
        <a:p>
          <a:endParaRPr lang="en-IN"/>
        </a:p>
      </dgm:t>
    </dgm:pt>
    <dgm:pt modelId="{CD51C4A7-D78E-443D-9C8B-37E39976D144}" type="pres">
      <dgm:prSet presAssocID="{259D8071-2BA7-460E-A191-F325629CA16E}" presName="sibTrans" presStyleLbl="sibTrans2D1" presStyleIdx="0" presStyleCnt="2"/>
      <dgm:spPr/>
      <dgm:t>
        <a:bodyPr/>
        <a:lstStyle/>
        <a:p>
          <a:endParaRPr lang="en-US"/>
        </a:p>
      </dgm:t>
    </dgm:pt>
    <dgm:pt modelId="{5FEB9691-1CDD-4395-A6C4-F7044AB25C9F}" type="pres">
      <dgm:prSet presAssocID="{259D8071-2BA7-460E-A191-F325629CA16E}" presName="connectorText" presStyleLbl="sibTrans2D1" presStyleIdx="0" presStyleCnt="2"/>
      <dgm:spPr/>
      <dgm:t>
        <a:bodyPr/>
        <a:lstStyle/>
        <a:p>
          <a:endParaRPr lang="en-US"/>
        </a:p>
      </dgm:t>
    </dgm:pt>
    <dgm:pt modelId="{E8FB9870-13BE-4568-A4B3-8A29CCA82A6F}" type="pres">
      <dgm:prSet presAssocID="{9A52739D-0A1F-4264-ABBB-5001A6475A33}" presName="node" presStyleLbl="node1" presStyleIdx="1" presStyleCnt="3">
        <dgm:presLayoutVars>
          <dgm:bulletEnabled val="1"/>
        </dgm:presLayoutVars>
      </dgm:prSet>
      <dgm:spPr/>
      <dgm:t>
        <a:bodyPr/>
        <a:lstStyle/>
        <a:p>
          <a:endParaRPr lang="en-IN"/>
        </a:p>
      </dgm:t>
    </dgm:pt>
    <dgm:pt modelId="{888A99E5-73C5-4479-B711-ED4C60DD9C03}" type="pres">
      <dgm:prSet presAssocID="{98FC2117-BF1E-4038-A0F3-0E602C348D3B}" presName="sibTrans" presStyleLbl="sibTrans2D1" presStyleIdx="1" presStyleCnt="2"/>
      <dgm:spPr/>
      <dgm:t>
        <a:bodyPr/>
        <a:lstStyle/>
        <a:p>
          <a:endParaRPr lang="en-US"/>
        </a:p>
      </dgm:t>
    </dgm:pt>
    <dgm:pt modelId="{A8182F58-F5F2-4F6F-BA4D-3A57ABBF33F1}" type="pres">
      <dgm:prSet presAssocID="{98FC2117-BF1E-4038-A0F3-0E602C348D3B}" presName="connectorText" presStyleLbl="sibTrans2D1" presStyleIdx="1" presStyleCnt="2"/>
      <dgm:spPr/>
      <dgm:t>
        <a:bodyPr/>
        <a:lstStyle/>
        <a:p>
          <a:endParaRPr lang="en-US"/>
        </a:p>
      </dgm:t>
    </dgm:pt>
    <dgm:pt modelId="{071FE047-D56F-4FF6-BF58-AFDFA48C83A0}" type="pres">
      <dgm:prSet presAssocID="{B1BEC3F5-FB07-4594-8B64-A28217084B0C}" presName="node" presStyleLbl="node1" presStyleIdx="2" presStyleCnt="3">
        <dgm:presLayoutVars>
          <dgm:bulletEnabled val="1"/>
        </dgm:presLayoutVars>
      </dgm:prSet>
      <dgm:spPr/>
      <dgm:t>
        <a:bodyPr/>
        <a:lstStyle/>
        <a:p>
          <a:endParaRPr lang="en-IN"/>
        </a:p>
      </dgm:t>
    </dgm:pt>
  </dgm:ptLst>
  <dgm:cxnLst>
    <dgm:cxn modelId="{69F8A350-D6CA-4A8D-BD59-C1AB47F0B105}" srcId="{7E1FFF41-E5B6-4F49-A8BD-ACC1D02D066E}" destId="{A7BFFB67-A45B-4185-9F31-5AD4CEFAA2CC}" srcOrd="0" destOrd="0" parTransId="{C31853F8-E8E6-46C9-A653-3519FDC2CA22}" sibTransId="{259D8071-2BA7-460E-A191-F325629CA16E}"/>
    <dgm:cxn modelId="{B6A7E99A-011C-4872-8243-AAD8ED9A7940}" type="presOf" srcId="{259D8071-2BA7-460E-A191-F325629CA16E}" destId="{CD51C4A7-D78E-443D-9C8B-37E39976D144}" srcOrd="0" destOrd="0" presId="urn:microsoft.com/office/officeart/2005/8/layout/process1"/>
    <dgm:cxn modelId="{9ECFC8C7-4CB4-4FE1-BDD3-C6FA878C514D}" type="presOf" srcId="{98FC2117-BF1E-4038-A0F3-0E602C348D3B}" destId="{A8182F58-F5F2-4F6F-BA4D-3A57ABBF33F1}" srcOrd="1" destOrd="0" presId="urn:microsoft.com/office/officeart/2005/8/layout/process1"/>
    <dgm:cxn modelId="{E18B4B9F-85E5-48AD-B485-25A33018329D}" type="presOf" srcId="{A7BFFB67-A45B-4185-9F31-5AD4CEFAA2CC}" destId="{8BCAC516-AFF9-4A93-B16F-885086BC708F}" srcOrd="0" destOrd="0" presId="urn:microsoft.com/office/officeart/2005/8/layout/process1"/>
    <dgm:cxn modelId="{82DFF733-C692-48FC-BE5E-24462CEF172F}" type="presOf" srcId="{B1BEC3F5-FB07-4594-8B64-A28217084B0C}" destId="{071FE047-D56F-4FF6-BF58-AFDFA48C83A0}" srcOrd="0" destOrd="0" presId="urn:microsoft.com/office/officeart/2005/8/layout/process1"/>
    <dgm:cxn modelId="{2EC8ACE2-7B5F-405F-877B-F37B2C0A24F1}" type="presOf" srcId="{7E1FFF41-E5B6-4F49-A8BD-ACC1D02D066E}" destId="{C9079FFE-F307-4A39-9A5A-BCF18FD6AA8E}" srcOrd="0" destOrd="0" presId="urn:microsoft.com/office/officeart/2005/8/layout/process1"/>
    <dgm:cxn modelId="{9DC7AC5D-6C22-4ECE-A590-C23F33D2A974}" type="presOf" srcId="{98FC2117-BF1E-4038-A0F3-0E602C348D3B}" destId="{888A99E5-73C5-4479-B711-ED4C60DD9C03}" srcOrd="0" destOrd="0" presId="urn:microsoft.com/office/officeart/2005/8/layout/process1"/>
    <dgm:cxn modelId="{55807A17-7736-477F-B691-B85A9EEBEE6D}" srcId="{7E1FFF41-E5B6-4F49-A8BD-ACC1D02D066E}" destId="{B1BEC3F5-FB07-4594-8B64-A28217084B0C}" srcOrd="2" destOrd="0" parTransId="{39F1D4A7-8BF3-4B64-ADC9-78753B74D835}" sibTransId="{58160EDF-CDA7-4300-9B19-B7C50A88C67B}"/>
    <dgm:cxn modelId="{576344D3-5960-49FC-9FE4-009E208198D3}" srcId="{7E1FFF41-E5B6-4F49-A8BD-ACC1D02D066E}" destId="{9A52739D-0A1F-4264-ABBB-5001A6475A33}" srcOrd="1" destOrd="0" parTransId="{5C33BAEE-C1AF-4C05-B552-46308DC1F9FE}" sibTransId="{98FC2117-BF1E-4038-A0F3-0E602C348D3B}"/>
    <dgm:cxn modelId="{5D890EA9-4532-418C-8AD8-FB57C18B13A0}" type="presOf" srcId="{259D8071-2BA7-460E-A191-F325629CA16E}" destId="{5FEB9691-1CDD-4395-A6C4-F7044AB25C9F}" srcOrd="1" destOrd="0" presId="urn:microsoft.com/office/officeart/2005/8/layout/process1"/>
    <dgm:cxn modelId="{DDB1F089-EDAF-4AA7-8D1B-FBFB1A8560E4}" type="presOf" srcId="{9A52739D-0A1F-4264-ABBB-5001A6475A33}" destId="{E8FB9870-13BE-4568-A4B3-8A29CCA82A6F}" srcOrd="0" destOrd="0" presId="urn:microsoft.com/office/officeart/2005/8/layout/process1"/>
    <dgm:cxn modelId="{3C5632D2-8459-4E2B-BC97-F509C1EBBF54}" type="presParOf" srcId="{C9079FFE-F307-4A39-9A5A-BCF18FD6AA8E}" destId="{8BCAC516-AFF9-4A93-B16F-885086BC708F}" srcOrd="0" destOrd="0" presId="urn:microsoft.com/office/officeart/2005/8/layout/process1"/>
    <dgm:cxn modelId="{68103970-B72E-4558-ADA2-089D70158421}" type="presParOf" srcId="{C9079FFE-F307-4A39-9A5A-BCF18FD6AA8E}" destId="{CD51C4A7-D78E-443D-9C8B-37E39976D144}" srcOrd="1" destOrd="0" presId="urn:microsoft.com/office/officeart/2005/8/layout/process1"/>
    <dgm:cxn modelId="{436A2E4B-E4E0-4647-89C9-E368FA739D52}" type="presParOf" srcId="{CD51C4A7-D78E-443D-9C8B-37E39976D144}" destId="{5FEB9691-1CDD-4395-A6C4-F7044AB25C9F}" srcOrd="0" destOrd="0" presId="urn:microsoft.com/office/officeart/2005/8/layout/process1"/>
    <dgm:cxn modelId="{A2E5297C-8A32-4E7D-BD92-B3A304690C1A}" type="presParOf" srcId="{C9079FFE-F307-4A39-9A5A-BCF18FD6AA8E}" destId="{E8FB9870-13BE-4568-A4B3-8A29CCA82A6F}" srcOrd="2" destOrd="0" presId="urn:microsoft.com/office/officeart/2005/8/layout/process1"/>
    <dgm:cxn modelId="{3E86EDA3-F289-4D50-80FC-33AFDE08E494}" type="presParOf" srcId="{C9079FFE-F307-4A39-9A5A-BCF18FD6AA8E}" destId="{888A99E5-73C5-4479-B711-ED4C60DD9C03}" srcOrd="3" destOrd="0" presId="urn:microsoft.com/office/officeart/2005/8/layout/process1"/>
    <dgm:cxn modelId="{1188CB9C-226D-4109-90B2-11BFD5C60477}" type="presParOf" srcId="{888A99E5-73C5-4479-B711-ED4C60DD9C03}" destId="{A8182F58-F5F2-4F6F-BA4D-3A57ABBF33F1}" srcOrd="0" destOrd="0" presId="urn:microsoft.com/office/officeart/2005/8/layout/process1"/>
    <dgm:cxn modelId="{33DDD461-E846-46F7-8D55-6FE3437EB183}" type="presParOf" srcId="{C9079FFE-F307-4A39-9A5A-BCF18FD6AA8E}" destId="{071FE047-D56F-4FF6-BF58-AFDFA48C83A0}" srcOrd="4" destOrd="0" presId="urn:microsoft.com/office/officeart/2005/8/layout/process1"/>
  </dgm:cxnLst>
  <dgm:bg/>
  <dgm:whole/>
  <dgm:extLst>
    <a:ext uri="http://schemas.microsoft.com/office/drawing/2008/diagram">
      <dsp:dataModelExt xmlns=""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76D00D2-E3D8-40DA-8255-43199DA93C15}" type="doc">
      <dgm:prSet loTypeId="urn:microsoft.com/office/officeart/2005/8/layout/default#1" loCatId="list" qsTypeId="urn:microsoft.com/office/officeart/2005/8/quickstyle/simple1" qsCatId="simple" csTypeId="urn:microsoft.com/office/officeart/2005/8/colors/colorful1#3" csCatId="colorful" phldr="1"/>
      <dgm:spPr/>
      <dgm:t>
        <a:bodyPr/>
        <a:lstStyle/>
        <a:p>
          <a:endParaRPr lang="en-IN"/>
        </a:p>
      </dgm:t>
    </dgm:pt>
    <dgm:pt modelId="{67555845-1CF4-46FD-B69E-F79AA7FF945A}">
      <dgm:prSet phldrT="[Text]"/>
      <dgm:spPr/>
      <dgm:t>
        <a:bodyPr/>
        <a:lstStyle/>
        <a:p>
          <a:r>
            <a:rPr lang="en-US" b="1" dirty="0" smtClean="0"/>
            <a:t>An empowered workforce is more engaged.</a:t>
          </a:r>
          <a:endParaRPr lang="en-IN" dirty="0"/>
        </a:p>
      </dgm:t>
    </dgm:pt>
    <dgm:pt modelId="{CC963B58-E1C1-4393-82FA-DABE7BFD795A}" type="parTrans" cxnId="{D6DA8BB5-4DE0-44EB-B7D2-3EB7CAEEF9CB}">
      <dgm:prSet/>
      <dgm:spPr/>
      <dgm:t>
        <a:bodyPr/>
        <a:lstStyle/>
        <a:p>
          <a:endParaRPr lang="en-IN"/>
        </a:p>
      </dgm:t>
    </dgm:pt>
    <dgm:pt modelId="{9B01F3A3-852F-4202-91CF-BCB0FC6F6684}" type="sibTrans" cxnId="{D6DA8BB5-4DE0-44EB-B7D2-3EB7CAEEF9CB}">
      <dgm:prSet/>
      <dgm:spPr/>
      <dgm:t>
        <a:bodyPr/>
        <a:lstStyle/>
        <a:p>
          <a:endParaRPr lang="en-IN"/>
        </a:p>
      </dgm:t>
    </dgm:pt>
    <dgm:pt modelId="{024C4D93-B177-492A-A58D-AF45084884A7}">
      <dgm:prSet phldrT="[Text]"/>
      <dgm:spPr/>
      <dgm:t>
        <a:bodyPr/>
        <a:lstStyle/>
        <a:p>
          <a:r>
            <a:rPr lang="en-US" b="1" dirty="0" smtClean="0"/>
            <a:t>An empowered workforce is higher performing and more productive.</a:t>
          </a:r>
          <a:endParaRPr lang="en-IN" dirty="0"/>
        </a:p>
      </dgm:t>
    </dgm:pt>
    <dgm:pt modelId="{AFCADD7A-A974-4448-B122-1D4AFF7A058B}" type="parTrans" cxnId="{355E0D67-172E-425E-983D-9C86D1E68D88}">
      <dgm:prSet/>
      <dgm:spPr/>
      <dgm:t>
        <a:bodyPr/>
        <a:lstStyle/>
        <a:p>
          <a:endParaRPr lang="en-IN"/>
        </a:p>
      </dgm:t>
    </dgm:pt>
    <dgm:pt modelId="{78F7EF9E-B8D5-4B24-95D7-1FC9139159D5}" type="sibTrans" cxnId="{355E0D67-172E-425E-983D-9C86D1E68D88}">
      <dgm:prSet/>
      <dgm:spPr/>
      <dgm:t>
        <a:bodyPr/>
        <a:lstStyle/>
        <a:p>
          <a:endParaRPr lang="en-IN"/>
        </a:p>
      </dgm:t>
    </dgm:pt>
    <dgm:pt modelId="{34C7A8A9-D6A1-4288-A453-A554A58AF432}">
      <dgm:prSet phldrT="[Text]"/>
      <dgm:spPr/>
      <dgm:t>
        <a:bodyPr/>
        <a:lstStyle/>
        <a:p>
          <a:r>
            <a:rPr lang="en-US" b="1" dirty="0" smtClean="0"/>
            <a:t>An empowered workforce is more aligned with an </a:t>
          </a:r>
          <a:r>
            <a:rPr lang="en-US" b="1" dirty="0" err="1" smtClean="0"/>
            <a:t>organisation’s</a:t>
          </a:r>
          <a:r>
            <a:rPr lang="en-US" b="1" dirty="0" smtClean="0"/>
            <a:t> business goals.</a:t>
          </a:r>
          <a:endParaRPr lang="en-IN" dirty="0"/>
        </a:p>
      </dgm:t>
    </dgm:pt>
    <dgm:pt modelId="{11CE1D52-3082-4123-BAA1-2F38B4CA595D}" type="parTrans" cxnId="{D570171F-AAF0-4F16-AF82-158E30704315}">
      <dgm:prSet/>
      <dgm:spPr/>
      <dgm:t>
        <a:bodyPr/>
        <a:lstStyle/>
        <a:p>
          <a:endParaRPr lang="en-IN"/>
        </a:p>
      </dgm:t>
    </dgm:pt>
    <dgm:pt modelId="{D0C2AC20-0F26-42A4-BC1C-72DD0838AFFB}" type="sibTrans" cxnId="{D570171F-AAF0-4F16-AF82-158E30704315}">
      <dgm:prSet/>
      <dgm:spPr/>
      <dgm:t>
        <a:bodyPr/>
        <a:lstStyle/>
        <a:p>
          <a:endParaRPr lang="en-IN"/>
        </a:p>
      </dgm:t>
    </dgm:pt>
    <dgm:pt modelId="{0F140358-1798-4ED4-84C0-15E34A9247D7}">
      <dgm:prSet phldrT="[Text]"/>
      <dgm:spPr/>
      <dgm:t>
        <a:bodyPr/>
        <a:lstStyle/>
        <a:p>
          <a:r>
            <a:rPr lang="en-IN" b="1" dirty="0" smtClean="0"/>
            <a:t>Partnering</a:t>
          </a:r>
          <a:endParaRPr lang="en-IN" dirty="0"/>
        </a:p>
      </dgm:t>
    </dgm:pt>
    <dgm:pt modelId="{AD75C156-BA05-48AF-8F16-9365D3D3C6A0}" type="parTrans" cxnId="{30FDDEB5-DD6F-4C8C-8119-5A70F18D197A}">
      <dgm:prSet/>
      <dgm:spPr/>
      <dgm:t>
        <a:bodyPr/>
        <a:lstStyle/>
        <a:p>
          <a:endParaRPr lang="en-IN"/>
        </a:p>
      </dgm:t>
    </dgm:pt>
    <dgm:pt modelId="{4D157FB8-C5BB-4ABA-AFC6-A88F0BA80A06}" type="sibTrans" cxnId="{30FDDEB5-DD6F-4C8C-8119-5A70F18D197A}">
      <dgm:prSet/>
      <dgm:spPr/>
      <dgm:t>
        <a:bodyPr/>
        <a:lstStyle/>
        <a:p>
          <a:endParaRPr lang="en-IN"/>
        </a:p>
      </dgm:t>
    </dgm:pt>
    <dgm:pt modelId="{848767AF-D829-47B9-9CC2-AAE28CE4F7AB}">
      <dgm:prSet phldrT="[Text]"/>
      <dgm:spPr/>
      <dgm:t>
        <a:bodyPr/>
        <a:lstStyle/>
        <a:p>
          <a:r>
            <a:rPr lang="en-IN" dirty="0" smtClean="0"/>
            <a:t>HOW WILL IT ACTUALLY WORK OUT?</a:t>
          </a:r>
          <a:endParaRPr lang="en-IN" dirty="0"/>
        </a:p>
      </dgm:t>
    </dgm:pt>
    <dgm:pt modelId="{53A66EED-62B4-4B23-865A-8CE6A2C80EBC}" type="parTrans" cxnId="{6348768A-55FC-4030-BB61-AA3611F18503}">
      <dgm:prSet/>
      <dgm:spPr/>
      <dgm:t>
        <a:bodyPr/>
        <a:lstStyle/>
        <a:p>
          <a:endParaRPr lang="en-IN"/>
        </a:p>
      </dgm:t>
    </dgm:pt>
    <dgm:pt modelId="{65990705-B750-4D96-9743-56935B66D775}" type="sibTrans" cxnId="{6348768A-55FC-4030-BB61-AA3611F18503}">
      <dgm:prSet/>
      <dgm:spPr/>
      <dgm:t>
        <a:bodyPr/>
        <a:lstStyle/>
        <a:p>
          <a:endParaRPr lang="en-IN"/>
        </a:p>
      </dgm:t>
    </dgm:pt>
    <dgm:pt modelId="{3638A769-D5E4-4865-A896-D1BC96BD305A}" type="pres">
      <dgm:prSet presAssocID="{C76D00D2-E3D8-40DA-8255-43199DA93C15}" presName="diagram" presStyleCnt="0">
        <dgm:presLayoutVars>
          <dgm:dir/>
          <dgm:resizeHandles val="exact"/>
        </dgm:presLayoutVars>
      </dgm:prSet>
      <dgm:spPr/>
      <dgm:t>
        <a:bodyPr/>
        <a:lstStyle/>
        <a:p>
          <a:endParaRPr lang="en-US"/>
        </a:p>
      </dgm:t>
    </dgm:pt>
    <dgm:pt modelId="{97DA0909-EA7E-4ABF-89EA-44E7611400EF}" type="pres">
      <dgm:prSet presAssocID="{67555845-1CF4-46FD-B69E-F79AA7FF945A}" presName="node" presStyleLbl="node1" presStyleIdx="0" presStyleCnt="5">
        <dgm:presLayoutVars>
          <dgm:bulletEnabled val="1"/>
        </dgm:presLayoutVars>
      </dgm:prSet>
      <dgm:spPr/>
      <dgm:t>
        <a:bodyPr/>
        <a:lstStyle/>
        <a:p>
          <a:endParaRPr lang="en-IN"/>
        </a:p>
      </dgm:t>
    </dgm:pt>
    <dgm:pt modelId="{04D71338-DD95-4EB6-BEAF-CE3E5188F06C}" type="pres">
      <dgm:prSet presAssocID="{9B01F3A3-852F-4202-91CF-BCB0FC6F6684}" presName="sibTrans" presStyleCnt="0"/>
      <dgm:spPr/>
    </dgm:pt>
    <dgm:pt modelId="{46E9954F-AB0D-4F07-BB29-C5276C668E8C}" type="pres">
      <dgm:prSet presAssocID="{024C4D93-B177-492A-A58D-AF45084884A7}" presName="node" presStyleLbl="node1" presStyleIdx="1" presStyleCnt="5">
        <dgm:presLayoutVars>
          <dgm:bulletEnabled val="1"/>
        </dgm:presLayoutVars>
      </dgm:prSet>
      <dgm:spPr/>
      <dgm:t>
        <a:bodyPr/>
        <a:lstStyle/>
        <a:p>
          <a:endParaRPr lang="en-IN"/>
        </a:p>
      </dgm:t>
    </dgm:pt>
    <dgm:pt modelId="{56DB12F1-13B5-457C-8C70-881F4925AEBF}" type="pres">
      <dgm:prSet presAssocID="{78F7EF9E-B8D5-4B24-95D7-1FC9139159D5}" presName="sibTrans" presStyleCnt="0"/>
      <dgm:spPr/>
    </dgm:pt>
    <dgm:pt modelId="{6DF035A7-D3D6-40CC-AA78-16F8D48E9C4E}" type="pres">
      <dgm:prSet presAssocID="{34C7A8A9-D6A1-4288-A453-A554A58AF432}" presName="node" presStyleLbl="node1" presStyleIdx="2" presStyleCnt="5" custLinFactNeighborX="4461" custLinFactNeighborY="98239">
        <dgm:presLayoutVars>
          <dgm:bulletEnabled val="1"/>
        </dgm:presLayoutVars>
      </dgm:prSet>
      <dgm:spPr/>
      <dgm:t>
        <a:bodyPr/>
        <a:lstStyle/>
        <a:p>
          <a:endParaRPr lang="en-IN"/>
        </a:p>
      </dgm:t>
    </dgm:pt>
    <dgm:pt modelId="{56848794-32B6-4674-B668-5627D85F6FC6}" type="pres">
      <dgm:prSet presAssocID="{D0C2AC20-0F26-42A4-BC1C-72DD0838AFFB}" presName="sibTrans" presStyleCnt="0"/>
      <dgm:spPr/>
    </dgm:pt>
    <dgm:pt modelId="{F8C401C8-A165-4A06-8C3A-77929F2601E8}" type="pres">
      <dgm:prSet presAssocID="{0F140358-1798-4ED4-84C0-15E34A9247D7}" presName="node" presStyleLbl="node1" presStyleIdx="3" presStyleCnt="5" custLinFactNeighborX="2231" custLinFactNeighborY="99331">
        <dgm:presLayoutVars>
          <dgm:bulletEnabled val="1"/>
        </dgm:presLayoutVars>
      </dgm:prSet>
      <dgm:spPr/>
      <dgm:t>
        <a:bodyPr/>
        <a:lstStyle/>
        <a:p>
          <a:endParaRPr lang="en-IN"/>
        </a:p>
      </dgm:t>
    </dgm:pt>
    <dgm:pt modelId="{536815F1-025B-4E57-B5F4-B2737228E4F0}" type="pres">
      <dgm:prSet presAssocID="{4D157FB8-C5BB-4ABA-AFC6-A88F0BA80A06}" presName="sibTrans" presStyleCnt="0"/>
      <dgm:spPr/>
    </dgm:pt>
    <dgm:pt modelId="{1FEA80B9-3AAC-4712-B6C6-09B29C403D3A}" type="pres">
      <dgm:prSet presAssocID="{848767AF-D829-47B9-9CC2-AAE28CE4F7AB}" presName="node" presStyleLbl="node1" presStyleIdx="4" presStyleCnt="5" custLinFactY="-28545" custLinFactNeighborX="-9243" custLinFactNeighborY="-100000">
        <dgm:presLayoutVars>
          <dgm:bulletEnabled val="1"/>
        </dgm:presLayoutVars>
      </dgm:prSet>
      <dgm:spPr/>
      <dgm:t>
        <a:bodyPr/>
        <a:lstStyle/>
        <a:p>
          <a:endParaRPr lang="en-IN"/>
        </a:p>
      </dgm:t>
    </dgm:pt>
  </dgm:ptLst>
  <dgm:cxnLst>
    <dgm:cxn modelId="{040DD54F-A362-4EF5-A1DE-05F08C72076F}" type="presOf" srcId="{0F140358-1798-4ED4-84C0-15E34A9247D7}" destId="{F8C401C8-A165-4A06-8C3A-77929F2601E8}" srcOrd="0" destOrd="0" presId="urn:microsoft.com/office/officeart/2005/8/layout/default#1"/>
    <dgm:cxn modelId="{355E0D67-172E-425E-983D-9C86D1E68D88}" srcId="{C76D00D2-E3D8-40DA-8255-43199DA93C15}" destId="{024C4D93-B177-492A-A58D-AF45084884A7}" srcOrd="1" destOrd="0" parTransId="{AFCADD7A-A974-4448-B122-1D4AFF7A058B}" sibTransId="{78F7EF9E-B8D5-4B24-95D7-1FC9139159D5}"/>
    <dgm:cxn modelId="{30FDDEB5-DD6F-4C8C-8119-5A70F18D197A}" srcId="{C76D00D2-E3D8-40DA-8255-43199DA93C15}" destId="{0F140358-1798-4ED4-84C0-15E34A9247D7}" srcOrd="3" destOrd="0" parTransId="{AD75C156-BA05-48AF-8F16-9365D3D3C6A0}" sibTransId="{4D157FB8-C5BB-4ABA-AFC6-A88F0BA80A06}"/>
    <dgm:cxn modelId="{D570171F-AAF0-4F16-AF82-158E30704315}" srcId="{C76D00D2-E3D8-40DA-8255-43199DA93C15}" destId="{34C7A8A9-D6A1-4288-A453-A554A58AF432}" srcOrd="2" destOrd="0" parTransId="{11CE1D52-3082-4123-BAA1-2F38B4CA595D}" sibTransId="{D0C2AC20-0F26-42A4-BC1C-72DD0838AFFB}"/>
    <dgm:cxn modelId="{80FD47B6-BB4A-4B6D-932E-558AD9394155}" type="presOf" srcId="{848767AF-D829-47B9-9CC2-AAE28CE4F7AB}" destId="{1FEA80B9-3AAC-4712-B6C6-09B29C403D3A}" srcOrd="0" destOrd="0" presId="urn:microsoft.com/office/officeart/2005/8/layout/default#1"/>
    <dgm:cxn modelId="{F98C67FB-5ECA-4276-8149-F33FA0C55699}" type="presOf" srcId="{34C7A8A9-D6A1-4288-A453-A554A58AF432}" destId="{6DF035A7-D3D6-40CC-AA78-16F8D48E9C4E}" srcOrd="0" destOrd="0" presId="urn:microsoft.com/office/officeart/2005/8/layout/default#1"/>
    <dgm:cxn modelId="{D6DA8BB5-4DE0-44EB-B7D2-3EB7CAEEF9CB}" srcId="{C76D00D2-E3D8-40DA-8255-43199DA93C15}" destId="{67555845-1CF4-46FD-B69E-F79AA7FF945A}" srcOrd="0" destOrd="0" parTransId="{CC963B58-E1C1-4393-82FA-DABE7BFD795A}" sibTransId="{9B01F3A3-852F-4202-91CF-BCB0FC6F6684}"/>
    <dgm:cxn modelId="{50A377ED-A7A5-494B-A659-C600793230A1}" type="presOf" srcId="{024C4D93-B177-492A-A58D-AF45084884A7}" destId="{46E9954F-AB0D-4F07-BB29-C5276C668E8C}" srcOrd="0" destOrd="0" presId="urn:microsoft.com/office/officeart/2005/8/layout/default#1"/>
    <dgm:cxn modelId="{209D08C5-9BE7-4272-9356-079A9AAF6B63}" type="presOf" srcId="{67555845-1CF4-46FD-B69E-F79AA7FF945A}" destId="{97DA0909-EA7E-4ABF-89EA-44E7611400EF}" srcOrd="0" destOrd="0" presId="urn:microsoft.com/office/officeart/2005/8/layout/default#1"/>
    <dgm:cxn modelId="{09148EE2-DF23-4114-8F96-7A6F962AB5D5}" type="presOf" srcId="{C76D00D2-E3D8-40DA-8255-43199DA93C15}" destId="{3638A769-D5E4-4865-A896-D1BC96BD305A}" srcOrd="0" destOrd="0" presId="urn:microsoft.com/office/officeart/2005/8/layout/default#1"/>
    <dgm:cxn modelId="{6348768A-55FC-4030-BB61-AA3611F18503}" srcId="{C76D00D2-E3D8-40DA-8255-43199DA93C15}" destId="{848767AF-D829-47B9-9CC2-AAE28CE4F7AB}" srcOrd="4" destOrd="0" parTransId="{53A66EED-62B4-4B23-865A-8CE6A2C80EBC}" sibTransId="{65990705-B750-4D96-9743-56935B66D775}"/>
    <dgm:cxn modelId="{707C5A69-50D5-4A07-9E37-8AACC6142363}" type="presParOf" srcId="{3638A769-D5E4-4865-A896-D1BC96BD305A}" destId="{97DA0909-EA7E-4ABF-89EA-44E7611400EF}" srcOrd="0" destOrd="0" presId="urn:microsoft.com/office/officeart/2005/8/layout/default#1"/>
    <dgm:cxn modelId="{108216E5-6980-42A6-8A82-01F72F1C6146}" type="presParOf" srcId="{3638A769-D5E4-4865-A896-D1BC96BD305A}" destId="{04D71338-DD95-4EB6-BEAF-CE3E5188F06C}" srcOrd="1" destOrd="0" presId="urn:microsoft.com/office/officeart/2005/8/layout/default#1"/>
    <dgm:cxn modelId="{C190B8CF-865B-405A-874F-2CC4EFFD731B}" type="presParOf" srcId="{3638A769-D5E4-4865-A896-D1BC96BD305A}" destId="{46E9954F-AB0D-4F07-BB29-C5276C668E8C}" srcOrd="2" destOrd="0" presId="urn:microsoft.com/office/officeart/2005/8/layout/default#1"/>
    <dgm:cxn modelId="{F63C26A9-1DE3-4728-AF21-54D572274FD7}" type="presParOf" srcId="{3638A769-D5E4-4865-A896-D1BC96BD305A}" destId="{56DB12F1-13B5-457C-8C70-881F4925AEBF}" srcOrd="3" destOrd="0" presId="urn:microsoft.com/office/officeart/2005/8/layout/default#1"/>
    <dgm:cxn modelId="{87EDD3A2-CB64-4FF0-A9B9-D8B0681A16BC}" type="presParOf" srcId="{3638A769-D5E4-4865-A896-D1BC96BD305A}" destId="{6DF035A7-D3D6-40CC-AA78-16F8D48E9C4E}" srcOrd="4" destOrd="0" presId="urn:microsoft.com/office/officeart/2005/8/layout/default#1"/>
    <dgm:cxn modelId="{5089B47A-EFA6-4EC2-92C1-4E84F3A480DE}" type="presParOf" srcId="{3638A769-D5E4-4865-A896-D1BC96BD305A}" destId="{56848794-32B6-4674-B668-5627D85F6FC6}" srcOrd="5" destOrd="0" presId="urn:microsoft.com/office/officeart/2005/8/layout/default#1"/>
    <dgm:cxn modelId="{14CDE2DB-6433-4727-8FB6-DCD74D333B80}" type="presParOf" srcId="{3638A769-D5E4-4865-A896-D1BC96BD305A}" destId="{F8C401C8-A165-4A06-8C3A-77929F2601E8}" srcOrd="6" destOrd="0" presId="urn:microsoft.com/office/officeart/2005/8/layout/default#1"/>
    <dgm:cxn modelId="{A666D3A5-215D-454C-A46F-07B50A45943A}" type="presParOf" srcId="{3638A769-D5E4-4865-A896-D1BC96BD305A}" destId="{536815F1-025B-4E57-B5F4-B2737228E4F0}" srcOrd="7" destOrd="0" presId="urn:microsoft.com/office/officeart/2005/8/layout/default#1"/>
    <dgm:cxn modelId="{D7026D7A-915A-4BCE-8C71-4F99B8965615}" type="presParOf" srcId="{3638A769-D5E4-4865-A896-D1BC96BD305A}" destId="{1FEA80B9-3AAC-4712-B6C6-09B29C403D3A}" srcOrd="8" destOrd="0" presId="urn:microsoft.com/office/officeart/2005/8/layout/default#1"/>
  </dgm:cxnLst>
  <dgm:bg/>
  <dgm:whole/>
  <dgm:extLst>
    <a:ext uri="http://schemas.microsoft.com/office/drawing/2008/diagram">
      <dsp:dataModelExt xmlns="" xmlns:dsp="http://schemas.microsoft.com/office/drawing/2008/diagram" relId="rId5"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A9B25B5-13CD-433F-ABFB-8A632861DF27}" type="doc">
      <dgm:prSet loTypeId="urn:microsoft.com/office/officeart/2005/8/layout/cycle6" loCatId="cycle" qsTypeId="urn:microsoft.com/office/officeart/2005/8/quickstyle/simple1" qsCatId="simple" csTypeId="urn:microsoft.com/office/officeart/2005/8/colors/accent1_2" csCatId="accent1" phldr="1"/>
      <dgm:spPr/>
      <dgm:t>
        <a:bodyPr/>
        <a:lstStyle/>
        <a:p>
          <a:endParaRPr lang="en-IN"/>
        </a:p>
      </dgm:t>
    </dgm:pt>
    <dgm:pt modelId="{516653A8-38FE-4989-AE96-1FA8225749DA}">
      <dgm:prSet phldrT="[Text]"/>
      <dgm:spPr/>
      <dgm:t>
        <a:bodyPr/>
        <a:lstStyle/>
        <a:p>
          <a:r>
            <a:rPr lang="en-IN" dirty="0" smtClean="0"/>
            <a:t>Manage workloads</a:t>
          </a:r>
          <a:endParaRPr lang="en-IN" dirty="0"/>
        </a:p>
      </dgm:t>
    </dgm:pt>
    <dgm:pt modelId="{F5B0849D-255E-4719-BEC4-631C8AC2FD48}" type="parTrans" cxnId="{D2374014-DF92-4CD0-8EED-629FB9BD1E08}">
      <dgm:prSet/>
      <dgm:spPr/>
      <dgm:t>
        <a:bodyPr/>
        <a:lstStyle/>
        <a:p>
          <a:endParaRPr lang="en-IN"/>
        </a:p>
      </dgm:t>
    </dgm:pt>
    <dgm:pt modelId="{60D595F0-74BE-4E77-866E-E265815E7CC9}" type="sibTrans" cxnId="{D2374014-DF92-4CD0-8EED-629FB9BD1E08}">
      <dgm:prSet/>
      <dgm:spPr/>
      <dgm:t>
        <a:bodyPr/>
        <a:lstStyle/>
        <a:p>
          <a:endParaRPr lang="en-IN"/>
        </a:p>
      </dgm:t>
    </dgm:pt>
    <dgm:pt modelId="{44F65CA4-8C09-490D-AD9A-C890ACD743B8}">
      <dgm:prSet phldrT="[Text]"/>
      <dgm:spPr/>
      <dgm:t>
        <a:bodyPr/>
        <a:lstStyle/>
        <a:p>
          <a:r>
            <a:rPr lang="en-IN" dirty="0" smtClean="0"/>
            <a:t>Build on employee skills</a:t>
          </a:r>
          <a:endParaRPr lang="en-IN" dirty="0"/>
        </a:p>
      </dgm:t>
    </dgm:pt>
    <dgm:pt modelId="{DF183882-F6F0-4C7A-82F7-770016B8F42F}" type="parTrans" cxnId="{E5819B3C-182E-4A43-889D-94DF0A1EF21D}">
      <dgm:prSet/>
      <dgm:spPr/>
      <dgm:t>
        <a:bodyPr/>
        <a:lstStyle/>
        <a:p>
          <a:endParaRPr lang="en-IN"/>
        </a:p>
      </dgm:t>
    </dgm:pt>
    <dgm:pt modelId="{4AA30FBA-E76D-4DB1-8534-98986B356DE6}" type="sibTrans" cxnId="{E5819B3C-182E-4A43-889D-94DF0A1EF21D}">
      <dgm:prSet/>
      <dgm:spPr/>
      <dgm:t>
        <a:bodyPr/>
        <a:lstStyle/>
        <a:p>
          <a:endParaRPr lang="en-IN"/>
        </a:p>
      </dgm:t>
    </dgm:pt>
    <dgm:pt modelId="{05CFECAF-7267-4328-9946-EB5655A42D05}">
      <dgm:prSet phldrT="[Text]"/>
      <dgm:spPr/>
      <dgm:t>
        <a:bodyPr/>
        <a:lstStyle/>
        <a:p>
          <a:r>
            <a:rPr lang="en-IN" dirty="0" smtClean="0"/>
            <a:t>Employ effective communication</a:t>
          </a:r>
          <a:endParaRPr lang="en-IN" dirty="0"/>
        </a:p>
      </dgm:t>
    </dgm:pt>
    <dgm:pt modelId="{404176BD-3456-4E1F-9599-562A726AE237}" type="parTrans" cxnId="{362534C8-3CBE-4053-AF5B-45AAC499D2E5}">
      <dgm:prSet/>
      <dgm:spPr/>
      <dgm:t>
        <a:bodyPr/>
        <a:lstStyle/>
        <a:p>
          <a:endParaRPr lang="en-IN"/>
        </a:p>
      </dgm:t>
    </dgm:pt>
    <dgm:pt modelId="{00753C2A-E5CB-43F5-B646-AA4C846843DE}" type="sibTrans" cxnId="{362534C8-3CBE-4053-AF5B-45AAC499D2E5}">
      <dgm:prSet/>
      <dgm:spPr/>
      <dgm:t>
        <a:bodyPr/>
        <a:lstStyle/>
        <a:p>
          <a:endParaRPr lang="en-IN"/>
        </a:p>
      </dgm:t>
    </dgm:pt>
    <dgm:pt modelId="{6FFD8627-95DC-4E79-8574-4E73B8276492}">
      <dgm:prSet phldrT="[Text]"/>
      <dgm:spPr/>
      <dgm:t>
        <a:bodyPr/>
        <a:lstStyle/>
        <a:p>
          <a:r>
            <a:rPr lang="en-IN" dirty="0" smtClean="0"/>
            <a:t>Motivate the team</a:t>
          </a:r>
          <a:endParaRPr lang="en-IN" dirty="0"/>
        </a:p>
      </dgm:t>
    </dgm:pt>
    <dgm:pt modelId="{DA2435D9-A02A-42A0-B7DC-B9D4251A1015}" type="parTrans" cxnId="{7865DEFF-FEDC-4341-A874-5808F5909442}">
      <dgm:prSet/>
      <dgm:spPr/>
      <dgm:t>
        <a:bodyPr/>
        <a:lstStyle/>
        <a:p>
          <a:endParaRPr lang="en-IN"/>
        </a:p>
      </dgm:t>
    </dgm:pt>
    <dgm:pt modelId="{EDDD06AD-79C4-4456-971A-9DAD88F173E1}" type="sibTrans" cxnId="{7865DEFF-FEDC-4341-A874-5808F5909442}">
      <dgm:prSet/>
      <dgm:spPr/>
      <dgm:t>
        <a:bodyPr/>
        <a:lstStyle/>
        <a:p>
          <a:endParaRPr lang="en-IN"/>
        </a:p>
      </dgm:t>
    </dgm:pt>
    <dgm:pt modelId="{086164E3-EA6B-4DB8-A074-A04D74DEACC3}" type="pres">
      <dgm:prSet presAssocID="{EA9B25B5-13CD-433F-ABFB-8A632861DF27}" presName="cycle" presStyleCnt="0">
        <dgm:presLayoutVars>
          <dgm:dir/>
          <dgm:resizeHandles val="exact"/>
        </dgm:presLayoutVars>
      </dgm:prSet>
      <dgm:spPr/>
      <dgm:t>
        <a:bodyPr/>
        <a:lstStyle/>
        <a:p>
          <a:endParaRPr lang="en-US"/>
        </a:p>
      </dgm:t>
    </dgm:pt>
    <dgm:pt modelId="{80C4FE0A-0764-4599-A9A1-84C0394DEAAF}" type="pres">
      <dgm:prSet presAssocID="{516653A8-38FE-4989-AE96-1FA8225749DA}" presName="node" presStyleLbl="node1" presStyleIdx="0" presStyleCnt="4">
        <dgm:presLayoutVars>
          <dgm:bulletEnabled val="1"/>
        </dgm:presLayoutVars>
      </dgm:prSet>
      <dgm:spPr/>
      <dgm:t>
        <a:bodyPr/>
        <a:lstStyle/>
        <a:p>
          <a:endParaRPr lang="en-IN"/>
        </a:p>
      </dgm:t>
    </dgm:pt>
    <dgm:pt modelId="{2C73083A-D112-481A-94F3-4AF53936E792}" type="pres">
      <dgm:prSet presAssocID="{516653A8-38FE-4989-AE96-1FA8225749DA}" presName="spNode" presStyleCnt="0"/>
      <dgm:spPr/>
    </dgm:pt>
    <dgm:pt modelId="{5DAD6104-8A46-4E2A-B4B2-32B341C8B388}" type="pres">
      <dgm:prSet presAssocID="{60D595F0-74BE-4E77-866E-E265815E7CC9}" presName="sibTrans" presStyleLbl="sibTrans1D1" presStyleIdx="0" presStyleCnt="4"/>
      <dgm:spPr/>
      <dgm:t>
        <a:bodyPr/>
        <a:lstStyle/>
        <a:p>
          <a:endParaRPr lang="en-US"/>
        </a:p>
      </dgm:t>
    </dgm:pt>
    <dgm:pt modelId="{82CC6C53-2764-43B3-9A7C-49E6167507A1}" type="pres">
      <dgm:prSet presAssocID="{44F65CA4-8C09-490D-AD9A-C890ACD743B8}" presName="node" presStyleLbl="node1" presStyleIdx="1" presStyleCnt="4">
        <dgm:presLayoutVars>
          <dgm:bulletEnabled val="1"/>
        </dgm:presLayoutVars>
      </dgm:prSet>
      <dgm:spPr/>
      <dgm:t>
        <a:bodyPr/>
        <a:lstStyle/>
        <a:p>
          <a:endParaRPr lang="en-IN"/>
        </a:p>
      </dgm:t>
    </dgm:pt>
    <dgm:pt modelId="{1BC56AAB-9D21-43D1-86F1-528B5BB00564}" type="pres">
      <dgm:prSet presAssocID="{44F65CA4-8C09-490D-AD9A-C890ACD743B8}" presName="spNode" presStyleCnt="0"/>
      <dgm:spPr/>
    </dgm:pt>
    <dgm:pt modelId="{B7F539A5-E4A8-4F02-9CCF-3E265580E8DF}" type="pres">
      <dgm:prSet presAssocID="{4AA30FBA-E76D-4DB1-8534-98986B356DE6}" presName="sibTrans" presStyleLbl="sibTrans1D1" presStyleIdx="1" presStyleCnt="4"/>
      <dgm:spPr/>
      <dgm:t>
        <a:bodyPr/>
        <a:lstStyle/>
        <a:p>
          <a:endParaRPr lang="en-US"/>
        </a:p>
      </dgm:t>
    </dgm:pt>
    <dgm:pt modelId="{C1C5DAE6-39F5-4116-A489-812A72CCE39B}" type="pres">
      <dgm:prSet presAssocID="{05CFECAF-7267-4328-9946-EB5655A42D05}" presName="node" presStyleLbl="node1" presStyleIdx="2" presStyleCnt="4">
        <dgm:presLayoutVars>
          <dgm:bulletEnabled val="1"/>
        </dgm:presLayoutVars>
      </dgm:prSet>
      <dgm:spPr/>
      <dgm:t>
        <a:bodyPr/>
        <a:lstStyle/>
        <a:p>
          <a:endParaRPr lang="en-IN"/>
        </a:p>
      </dgm:t>
    </dgm:pt>
    <dgm:pt modelId="{82145EA0-66EC-4C5F-99F9-B8EB1DD98CAB}" type="pres">
      <dgm:prSet presAssocID="{05CFECAF-7267-4328-9946-EB5655A42D05}" presName="spNode" presStyleCnt="0"/>
      <dgm:spPr/>
    </dgm:pt>
    <dgm:pt modelId="{8505D04F-D461-443A-8596-DF511FCDD460}" type="pres">
      <dgm:prSet presAssocID="{00753C2A-E5CB-43F5-B646-AA4C846843DE}" presName="sibTrans" presStyleLbl="sibTrans1D1" presStyleIdx="2" presStyleCnt="4"/>
      <dgm:spPr/>
      <dgm:t>
        <a:bodyPr/>
        <a:lstStyle/>
        <a:p>
          <a:endParaRPr lang="en-US"/>
        </a:p>
      </dgm:t>
    </dgm:pt>
    <dgm:pt modelId="{38F890CF-9EF9-43F0-ADFC-09D8F35269AF}" type="pres">
      <dgm:prSet presAssocID="{6FFD8627-95DC-4E79-8574-4E73B8276492}" presName="node" presStyleLbl="node1" presStyleIdx="3" presStyleCnt="4">
        <dgm:presLayoutVars>
          <dgm:bulletEnabled val="1"/>
        </dgm:presLayoutVars>
      </dgm:prSet>
      <dgm:spPr/>
      <dgm:t>
        <a:bodyPr/>
        <a:lstStyle/>
        <a:p>
          <a:endParaRPr lang="en-US"/>
        </a:p>
      </dgm:t>
    </dgm:pt>
    <dgm:pt modelId="{64D35B65-51DB-42BC-8E3E-78ABDB0F7F8E}" type="pres">
      <dgm:prSet presAssocID="{6FFD8627-95DC-4E79-8574-4E73B8276492}" presName="spNode" presStyleCnt="0"/>
      <dgm:spPr/>
    </dgm:pt>
    <dgm:pt modelId="{A349A3C8-91D9-48EA-AED4-0ABC00D638D0}" type="pres">
      <dgm:prSet presAssocID="{EDDD06AD-79C4-4456-971A-9DAD88F173E1}" presName="sibTrans" presStyleLbl="sibTrans1D1" presStyleIdx="3" presStyleCnt="4"/>
      <dgm:spPr/>
      <dgm:t>
        <a:bodyPr/>
        <a:lstStyle/>
        <a:p>
          <a:endParaRPr lang="en-US"/>
        </a:p>
      </dgm:t>
    </dgm:pt>
  </dgm:ptLst>
  <dgm:cxnLst>
    <dgm:cxn modelId="{E5819B3C-182E-4A43-889D-94DF0A1EF21D}" srcId="{EA9B25B5-13CD-433F-ABFB-8A632861DF27}" destId="{44F65CA4-8C09-490D-AD9A-C890ACD743B8}" srcOrd="1" destOrd="0" parTransId="{DF183882-F6F0-4C7A-82F7-770016B8F42F}" sibTransId="{4AA30FBA-E76D-4DB1-8534-98986B356DE6}"/>
    <dgm:cxn modelId="{743F744A-0A5B-4CC0-A1BA-AB8E8EDFA605}" type="presOf" srcId="{EA9B25B5-13CD-433F-ABFB-8A632861DF27}" destId="{086164E3-EA6B-4DB8-A074-A04D74DEACC3}" srcOrd="0" destOrd="0" presId="urn:microsoft.com/office/officeart/2005/8/layout/cycle6"/>
    <dgm:cxn modelId="{4B1F2926-AB7E-4E98-8D44-16671CDDF5DC}" type="presOf" srcId="{516653A8-38FE-4989-AE96-1FA8225749DA}" destId="{80C4FE0A-0764-4599-A9A1-84C0394DEAAF}" srcOrd="0" destOrd="0" presId="urn:microsoft.com/office/officeart/2005/8/layout/cycle6"/>
    <dgm:cxn modelId="{2804A532-362B-4482-BB07-188EF47F383D}" type="presOf" srcId="{EDDD06AD-79C4-4456-971A-9DAD88F173E1}" destId="{A349A3C8-91D9-48EA-AED4-0ABC00D638D0}" srcOrd="0" destOrd="0" presId="urn:microsoft.com/office/officeart/2005/8/layout/cycle6"/>
    <dgm:cxn modelId="{D2374014-DF92-4CD0-8EED-629FB9BD1E08}" srcId="{EA9B25B5-13CD-433F-ABFB-8A632861DF27}" destId="{516653A8-38FE-4989-AE96-1FA8225749DA}" srcOrd="0" destOrd="0" parTransId="{F5B0849D-255E-4719-BEC4-631C8AC2FD48}" sibTransId="{60D595F0-74BE-4E77-866E-E265815E7CC9}"/>
    <dgm:cxn modelId="{362534C8-3CBE-4053-AF5B-45AAC499D2E5}" srcId="{EA9B25B5-13CD-433F-ABFB-8A632861DF27}" destId="{05CFECAF-7267-4328-9946-EB5655A42D05}" srcOrd="2" destOrd="0" parTransId="{404176BD-3456-4E1F-9599-562A726AE237}" sibTransId="{00753C2A-E5CB-43F5-B646-AA4C846843DE}"/>
    <dgm:cxn modelId="{309B70B3-E060-4847-81C4-785DD9735B9A}" type="presOf" srcId="{6FFD8627-95DC-4E79-8574-4E73B8276492}" destId="{38F890CF-9EF9-43F0-ADFC-09D8F35269AF}" srcOrd="0" destOrd="0" presId="urn:microsoft.com/office/officeart/2005/8/layout/cycle6"/>
    <dgm:cxn modelId="{7865DEFF-FEDC-4341-A874-5808F5909442}" srcId="{EA9B25B5-13CD-433F-ABFB-8A632861DF27}" destId="{6FFD8627-95DC-4E79-8574-4E73B8276492}" srcOrd="3" destOrd="0" parTransId="{DA2435D9-A02A-42A0-B7DC-B9D4251A1015}" sibTransId="{EDDD06AD-79C4-4456-971A-9DAD88F173E1}"/>
    <dgm:cxn modelId="{999D5114-538E-4670-B8A5-ADDCA17DF4C8}" type="presOf" srcId="{44F65CA4-8C09-490D-AD9A-C890ACD743B8}" destId="{82CC6C53-2764-43B3-9A7C-49E6167507A1}" srcOrd="0" destOrd="0" presId="urn:microsoft.com/office/officeart/2005/8/layout/cycle6"/>
    <dgm:cxn modelId="{69514342-4491-42AC-BE59-0C1A5B0E96FA}" type="presOf" srcId="{4AA30FBA-E76D-4DB1-8534-98986B356DE6}" destId="{B7F539A5-E4A8-4F02-9CCF-3E265580E8DF}" srcOrd="0" destOrd="0" presId="urn:microsoft.com/office/officeart/2005/8/layout/cycle6"/>
    <dgm:cxn modelId="{4AF88147-F8B9-4877-A873-641BD8264CD7}" type="presOf" srcId="{05CFECAF-7267-4328-9946-EB5655A42D05}" destId="{C1C5DAE6-39F5-4116-A489-812A72CCE39B}" srcOrd="0" destOrd="0" presId="urn:microsoft.com/office/officeart/2005/8/layout/cycle6"/>
    <dgm:cxn modelId="{C1E9F577-AF23-40FF-B514-86CD4A81D8CD}" type="presOf" srcId="{60D595F0-74BE-4E77-866E-E265815E7CC9}" destId="{5DAD6104-8A46-4E2A-B4B2-32B341C8B388}" srcOrd="0" destOrd="0" presId="urn:microsoft.com/office/officeart/2005/8/layout/cycle6"/>
    <dgm:cxn modelId="{A1CAD41C-60BD-4D2E-B17F-8D38424A34BF}" type="presOf" srcId="{00753C2A-E5CB-43F5-B646-AA4C846843DE}" destId="{8505D04F-D461-443A-8596-DF511FCDD460}" srcOrd="0" destOrd="0" presId="urn:microsoft.com/office/officeart/2005/8/layout/cycle6"/>
    <dgm:cxn modelId="{4FF5F4D0-3E23-4C17-A9B3-9E40E1D23D1D}" type="presParOf" srcId="{086164E3-EA6B-4DB8-A074-A04D74DEACC3}" destId="{80C4FE0A-0764-4599-A9A1-84C0394DEAAF}" srcOrd="0" destOrd="0" presId="urn:microsoft.com/office/officeart/2005/8/layout/cycle6"/>
    <dgm:cxn modelId="{12F6DA52-4ADA-4EB0-A330-B5AC66C1BF9B}" type="presParOf" srcId="{086164E3-EA6B-4DB8-A074-A04D74DEACC3}" destId="{2C73083A-D112-481A-94F3-4AF53936E792}" srcOrd="1" destOrd="0" presId="urn:microsoft.com/office/officeart/2005/8/layout/cycle6"/>
    <dgm:cxn modelId="{F3F0FBFB-B789-4092-B355-99994C800283}" type="presParOf" srcId="{086164E3-EA6B-4DB8-A074-A04D74DEACC3}" destId="{5DAD6104-8A46-4E2A-B4B2-32B341C8B388}" srcOrd="2" destOrd="0" presId="urn:microsoft.com/office/officeart/2005/8/layout/cycle6"/>
    <dgm:cxn modelId="{CAC7B5F9-CB1E-4FAA-A759-DD68607296E7}" type="presParOf" srcId="{086164E3-EA6B-4DB8-A074-A04D74DEACC3}" destId="{82CC6C53-2764-43B3-9A7C-49E6167507A1}" srcOrd="3" destOrd="0" presId="urn:microsoft.com/office/officeart/2005/8/layout/cycle6"/>
    <dgm:cxn modelId="{7F153249-41DC-45EF-8575-2CD6A0229F2E}" type="presParOf" srcId="{086164E3-EA6B-4DB8-A074-A04D74DEACC3}" destId="{1BC56AAB-9D21-43D1-86F1-528B5BB00564}" srcOrd="4" destOrd="0" presId="urn:microsoft.com/office/officeart/2005/8/layout/cycle6"/>
    <dgm:cxn modelId="{4CE1EA3F-D5E3-4F3E-B790-691BA2E1EE6D}" type="presParOf" srcId="{086164E3-EA6B-4DB8-A074-A04D74DEACC3}" destId="{B7F539A5-E4A8-4F02-9CCF-3E265580E8DF}" srcOrd="5" destOrd="0" presId="urn:microsoft.com/office/officeart/2005/8/layout/cycle6"/>
    <dgm:cxn modelId="{44FD6EC1-3A1E-4227-A4AD-62841EF76248}" type="presParOf" srcId="{086164E3-EA6B-4DB8-A074-A04D74DEACC3}" destId="{C1C5DAE6-39F5-4116-A489-812A72CCE39B}" srcOrd="6" destOrd="0" presId="urn:microsoft.com/office/officeart/2005/8/layout/cycle6"/>
    <dgm:cxn modelId="{1B5955F6-F7AC-4239-899E-26D8F4BB127A}" type="presParOf" srcId="{086164E3-EA6B-4DB8-A074-A04D74DEACC3}" destId="{82145EA0-66EC-4C5F-99F9-B8EB1DD98CAB}" srcOrd="7" destOrd="0" presId="urn:microsoft.com/office/officeart/2005/8/layout/cycle6"/>
    <dgm:cxn modelId="{BA959BDC-E82F-4FEC-9A52-4B7FB6D3F7D9}" type="presParOf" srcId="{086164E3-EA6B-4DB8-A074-A04D74DEACC3}" destId="{8505D04F-D461-443A-8596-DF511FCDD460}" srcOrd="8" destOrd="0" presId="urn:microsoft.com/office/officeart/2005/8/layout/cycle6"/>
    <dgm:cxn modelId="{4BAA03EE-6A58-4F9B-82E0-0E8F6AA976BC}" type="presParOf" srcId="{086164E3-EA6B-4DB8-A074-A04D74DEACC3}" destId="{38F890CF-9EF9-43F0-ADFC-09D8F35269AF}" srcOrd="9" destOrd="0" presId="urn:microsoft.com/office/officeart/2005/8/layout/cycle6"/>
    <dgm:cxn modelId="{F4E1F0D8-DC63-4F89-B3F0-5E2B8727DE07}" type="presParOf" srcId="{086164E3-EA6B-4DB8-A074-A04D74DEACC3}" destId="{64D35B65-51DB-42BC-8E3E-78ABDB0F7F8E}" srcOrd="10" destOrd="0" presId="urn:microsoft.com/office/officeart/2005/8/layout/cycle6"/>
    <dgm:cxn modelId="{FDB575DA-8FA6-4C90-B933-FF844C272EE7}" type="presParOf" srcId="{086164E3-EA6B-4DB8-A074-A04D74DEACC3}" destId="{A349A3C8-91D9-48EA-AED4-0ABC00D638D0}" srcOrd="11" destOrd="0" presId="urn:microsoft.com/office/officeart/2005/8/layout/cycle6"/>
  </dgm:cxnLst>
  <dgm:bg/>
  <dgm:whole/>
  <dgm:extLst>
    <a:ext uri="http://schemas.microsoft.com/office/drawing/2008/diagram">
      <dsp:dataModelExt xmlns="" xmlns:dsp="http://schemas.microsoft.com/office/drawing/2008/diagram" relId="rId5"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87756BC-B7F1-496D-88B6-A79F6891A299}" type="doc">
      <dgm:prSet loTypeId="urn:microsoft.com/office/officeart/2005/8/layout/cycle6" loCatId="cycle" qsTypeId="urn:microsoft.com/office/officeart/2005/8/quickstyle/simple1" qsCatId="simple" csTypeId="urn:microsoft.com/office/officeart/2005/8/colors/accent1_2" csCatId="accent1" phldr="1"/>
      <dgm:spPr/>
      <dgm:t>
        <a:bodyPr/>
        <a:lstStyle/>
        <a:p>
          <a:endParaRPr lang="en-IN"/>
        </a:p>
      </dgm:t>
    </dgm:pt>
    <dgm:pt modelId="{4C1F3860-08CB-4AA2-B80E-37B8CCCD23D3}">
      <dgm:prSet phldrT="[Text]"/>
      <dgm:spPr/>
      <dgm:t>
        <a:bodyPr/>
        <a:lstStyle/>
        <a:p>
          <a:r>
            <a:rPr lang="en-US" dirty="0" smtClean="0"/>
            <a:t>Pay attention                                                                              </a:t>
          </a:r>
          <a:endParaRPr lang="en-IN" dirty="0"/>
        </a:p>
      </dgm:t>
    </dgm:pt>
    <dgm:pt modelId="{543271E3-F4DC-4ED3-83EB-3D3F80650F01}" type="parTrans" cxnId="{7C3E97D4-8A34-4539-A767-B2BD3D8678E6}">
      <dgm:prSet/>
      <dgm:spPr/>
      <dgm:t>
        <a:bodyPr/>
        <a:lstStyle/>
        <a:p>
          <a:endParaRPr lang="en-IN"/>
        </a:p>
      </dgm:t>
    </dgm:pt>
    <dgm:pt modelId="{8A3F97BB-62C1-4A0E-B13F-D877C710B9B2}" type="sibTrans" cxnId="{7C3E97D4-8A34-4539-A767-B2BD3D8678E6}">
      <dgm:prSet/>
      <dgm:spPr/>
      <dgm:t>
        <a:bodyPr/>
        <a:lstStyle/>
        <a:p>
          <a:endParaRPr lang="en-IN"/>
        </a:p>
      </dgm:t>
    </dgm:pt>
    <dgm:pt modelId="{8AF563EA-CB3F-485B-BA1E-289DCAB7381E}">
      <dgm:prSet phldrT="[Text]"/>
      <dgm:spPr/>
      <dgm:t>
        <a:bodyPr/>
        <a:lstStyle/>
        <a:p>
          <a:r>
            <a:rPr lang="en-US" dirty="0" smtClean="0"/>
            <a:t>Provide feedback</a:t>
          </a:r>
          <a:endParaRPr lang="en-IN" dirty="0"/>
        </a:p>
      </dgm:t>
    </dgm:pt>
    <dgm:pt modelId="{167C0900-A2C6-4EC9-B5AB-276A6D91D091}" type="parTrans" cxnId="{35CBF526-9462-45F7-A74D-F87B835E76B7}">
      <dgm:prSet/>
      <dgm:spPr/>
      <dgm:t>
        <a:bodyPr/>
        <a:lstStyle/>
        <a:p>
          <a:endParaRPr lang="en-IN"/>
        </a:p>
      </dgm:t>
    </dgm:pt>
    <dgm:pt modelId="{8875E688-DFBA-44E5-A157-935508026D63}" type="sibTrans" cxnId="{35CBF526-9462-45F7-A74D-F87B835E76B7}">
      <dgm:prSet/>
      <dgm:spPr/>
      <dgm:t>
        <a:bodyPr/>
        <a:lstStyle/>
        <a:p>
          <a:endParaRPr lang="en-IN"/>
        </a:p>
      </dgm:t>
    </dgm:pt>
    <dgm:pt modelId="{C68A345B-7D4B-4712-8DC3-086A7AFB94A3}">
      <dgm:prSet phldrT="[Text]"/>
      <dgm:spPr/>
      <dgm:t>
        <a:bodyPr/>
        <a:lstStyle/>
        <a:p>
          <a:r>
            <a:rPr lang="en-US" dirty="0" smtClean="0"/>
            <a:t>Respond appropriately</a:t>
          </a:r>
          <a:r>
            <a:rPr lang="en-US" i="1" dirty="0" smtClean="0"/>
            <a:t/>
          </a:r>
          <a:br>
            <a:rPr lang="en-US" i="1" dirty="0" smtClean="0"/>
          </a:br>
          <a:endParaRPr lang="en-IN" dirty="0"/>
        </a:p>
      </dgm:t>
    </dgm:pt>
    <dgm:pt modelId="{5CCAF87A-4687-4929-9357-801C31333FAE}" type="parTrans" cxnId="{D85B72BE-58A6-4F82-B39B-EB20BEEFEBCD}">
      <dgm:prSet/>
      <dgm:spPr/>
      <dgm:t>
        <a:bodyPr/>
        <a:lstStyle/>
        <a:p>
          <a:endParaRPr lang="en-IN"/>
        </a:p>
      </dgm:t>
    </dgm:pt>
    <dgm:pt modelId="{B5BF176C-E1A5-4329-B2C6-9B4C11400D81}" type="sibTrans" cxnId="{D85B72BE-58A6-4F82-B39B-EB20BEEFEBCD}">
      <dgm:prSet/>
      <dgm:spPr/>
      <dgm:t>
        <a:bodyPr/>
        <a:lstStyle/>
        <a:p>
          <a:endParaRPr lang="en-IN"/>
        </a:p>
      </dgm:t>
    </dgm:pt>
    <dgm:pt modelId="{02E89EB7-E3E0-458E-92E6-66ECCC7EBBEB}">
      <dgm:prSet phldrT="[Text]"/>
      <dgm:spPr/>
      <dgm:t>
        <a:bodyPr/>
        <a:lstStyle/>
        <a:p>
          <a:r>
            <a:rPr lang="en-US" dirty="0" smtClean="0"/>
            <a:t>Avoid interruptions</a:t>
          </a:r>
          <a:endParaRPr lang="en-IN" dirty="0"/>
        </a:p>
      </dgm:t>
    </dgm:pt>
    <dgm:pt modelId="{30D9F54F-2269-402F-A860-379C77BF5783}" type="parTrans" cxnId="{572A858C-A174-4096-B1E5-4EA73ED3B835}">
      <dgm:prSet/>
      <dgm:spPr/>
      <dgm:t>
        <a:bodyPr/>
        <a:lstStyle/>
        <a:p>
          <a:endParaRPr lang="en-IN"/>
        </a:p>
      </dgm:t>
    </dgm:pt>
    <dgm:pt modelId="{25993821-E8D3-4040-8B4B-B32189F26083}" type="sibTrans" cxnId="{572A858C-A174-4096-B1E5-4EA73ED3B835}">
      <dgm:prSet/>
      <dgm:spPr/>
      <dgm:t>
        <a:bodyPr/>
        <a:lstStyle/>
        <a:p>
          <a:endParaRPr lang="en-IN"/>
        </a:p>
      </dgm:t>
    </dgm:pt>
    <dgm:pt modelId="{3C22C282-DE7F-406D-BBC9-0DAB07ECE6BC}">
      <dgm:prSet phldrT="[Text]"/>
      <dgm:spPr/>
      <dgm:t>
        <a:bodyPr/>
        <a:lstStyle/>
        <a:p>
          <a:r>
            <a:rPr lang="en-US" dirty="0" smtClean="0"/>
            <a:t>Withhold judgements </a:t>
          </a:r>
          <a:endParaRPr lang="en-IN" dirty="0"/>
        </a:p>
      </dgm:t>
    </dgm:pt>
    <dgm:pt modelId="{4A307DA7-DA03-412C-9B76-F85BAB296920}" type="parTrans" cxnId="{3C02B9A4-05F6-48DF-B58C-381023BE22AE}">
      <dgm:prSet/>
      <dgm:spPr/>
      <dgm:t>
        <a:bodyPr/>
        <a:lstStyle/>
        <a:p>
          <a:endParaRPr lang="en-IN"/>
        </a:p>
      </dgm:t>
    </dgm:pt>
    <dgm:pt modelId="{93C4BBB2-6981-4722-979F-1CDC8BF8A73D}" type="sibTrans" cxnId="{3C02B9A4-05F6-48DF-B58C-381023BE22AE}">
      <dgm:prSet/>
      <dgm:spPr/>
      <dgm:t>
        <a:bodyPr/>
        <a:lstStyle/>
        <a:p>
          <a:endParaRPr lang="en-IN"/>
        </a:p>
      </dgm:t>
    </dgm:pt>
    <dgm:pt modelId="{046ACBA4-D958-4F20-9617-A570059E89C1}" type="pres">
      <dgm:prSet presAssocID="{287756BC-B7F1-496D-88B6-A79F6891A299}" presName="cycle" presStyleCnt="0">
        <dgm:presLayoutVars>
          <dgm:dir/>
          <dgm:resizeHandles val="exact"/>
        </dgm:presLayoutVars>
      </dgm:prSet>
      <dgm:spPr/>
      <dgm:t>
        <a:bodyPr/>
        <a:lstStyle/>
        <a:p>
          <a:endParaRPr lang="en-US"/>
        </a:p>
      </dgm:t>
    </dgm:pt>
    <dgm:pt modelId="{FBFB6047-C6DF-4FBF-80F0-F0BB535841CB}" type="pres">
      <dgm:prSet presAssocID="{4C1F3860-08CB-4AA2-B80E-37B8CCCD23D3}" presName="node" presStyleLbl="node1" presStyleIdx="0" presStyleCnt="5">
        <dgm:presLayoutVars>
          <dgm:bulletEnabled val="1"/>
        </dgm:presLayoutVars>
      </dgm:prSet>
      <dgm:spPr/>
      <dgm:t>
        <a:bodyPr/>
        <a:lstStyle/>
        <a:p>
          <a:endParaRPr lang="en-IN"/>
        </a:p>
      </dgm:t>
    </dgm:pt>
    <dgm:pt modelId="{257FBE89-0AB2-438E-9BDD-C194301495E7}" type="pres">
      <dgm:prSet presAssocID="{4C1F3860-08CB-4AA2-B80E-37B8CCCD23D3}" presName="spNode" presStyleCnt="0"/>
      <dgm:spPr/>
    </dgm:pt>
    <dgm:pt modelId="{E824E558-C0B5-4B49-BE89-1E9D841BF74B}" type="pres">
      <dgm:prSet presAssocID="{8A3F97BB-62C1-4A0E-B13F-D877C710B9B2}" presName="sibTrans" presStyleLbl="sibTrans1D1" presStyleIdx="0" presStyleCnt="5"/>
      <dgm:spPr/>
      <dgm:t>
        <a:bodyPr/>
        <a:lstStyle/>
        <a:p>
          <a:endParaRPr lang="en-US"/>
        </a:p>
      </dgm:t>
    </dgm:pt>
    <dgm:pt modelId="{EA67839D-339A-4939-A114-7A3349708699}" type="pres">
      <dgm:prSet presAssocID="{8AF563EA-CB3F-485B-BA1E-289DCAB7381E}" presName="node" presStyleLbl="node1" presStyleIdx="1" presStyleCnt="5">
        <dgm:presLayoutVars>
          <dgm:bulletEnabled val="1"/>
        </dgm:presLayoutVars>
      </dgm:prSet>
      <dgm:spPr/>
      <dgm:t>
        <a:bodyPr/>
        <a:lstStyle/>
        <a:p>
          <a:endParaRPr lang="en-IN"/>
        </a:p>
      </dgm:t>
    </dgm:pt>
    <dgm:pt modelId="{E82F8D6A-C8DB-4017-B80B-49AD606A9C65}" type="pres">
      <dgm:prSet presAssocID="{8AF563EA-CB3F-485B-BA1E-289DCAB7381E}" presName="spNode" presStyleCnt="0"/>
      <dgm:spPr/>
    </dgm:pt>
    <dgm:pt modelId="{06B378E8-8188-44E3-AE26-665764202ECD}" type="pres">
      <dgm:prSet presAssocID="{8875E688-DFBA-44E5-A157-935508026D63}" presName="sibTrans" presStyleLbl="sibTrans1D1" presStyleIdx="1" presStyleCnt="5"/>
      <dgm:spPr/>
      <dgm:t>
        <a:bodyPr/>
        <a:lstStyle/>
        <a:p>
          <a:endParaRPr lang="en-US"/>
        </a:p>
      </dgm:t>
    </dgm:pt>
    <dgm:pt modelId="{3E866588-7D37-4D75-9E85-DFE346D07FB2}" type="pres">
      <dgm:prSet presAssocID="{C68A345B-7D4B-4712-8DC3-086A7AFB94A3}" presName="node" presStyleLbl="node1" presStyleIdx="2" presStyleCnt="5">
        <dgm:presLayoutVars>
          <dgm:bulletEnabled val="1"/>
        </dgm:presLayoutVars>
      </dgm:prSet>
      <dgm:spPr/>
      <dgm:t>
        <a:bodyPr/>
        <a:lstStyle/>
        <a:p>
          <a:endParaRPr lang="en-IN"/>
        </a:p>
      </dgm:t>
    </dgm:pt>
    <dgm:pt modelId="{4CE7F404-4879-47CB-82A0-BA7B5AC10EEC}" type="pres">
      <dgm:prSet presAssocID="{C68A345B-7D4B-4712-8DC3-086A7AFB94A3}" presName="spNode" presStyleCnt="0"/>
      <dgm:spPr/>
    </dgm:pt>
    <dgm:pt modelId="{736623BA-430B-4460-804C-7AFC0CA7E21C}" type="pres">
      <dgm:prSet presAssocID="{B5BF176C-E1A5-4329-B2C6-9B4C11400D81}" presName="sibTrans" presStyleLbl="sibTrans1D1" presStyleIdx="2" presStyleCnt="5"/>
      <dgm:spPr/>
      <dgm:t>
        <a:bodyPr/>
        <a:lstStyle/>
        <a:p>
          <a:endParaRPr lang="en-US"/>
        </a:p>
      </dgm:t>
    </dgm:pt>
    <dgm:pt modelId="{E0F03611-2862-49B8-B63C-C74723F0AB32}" type="pres">
      <dgm:prSet presAssocID="{02E89EB7-E3E0-458E-92E6-66ECCC7EBBEB}" presName="node" presStyleLbl="node1" presStyleIdx="3" presStyleCnt="5">
        <dgm:presLayoutVars>
          <dgm:bulletEnabled val="1"/>
        </dgm:presLayoutVars>
      </dgm:prSet>
      <dgm:spPr/>
      <dgm:t>
        <a:bodyPr/>
        <a:lstStyle/>
        <a:p>
          <a:endParaRPr lang="en-IN"/>
        </a:p>
      </dgm:t>
    </dgm:pt>
    <dgm:pt modelId="{4E691158-0A24-4756-904E-41BE781184E7}" type="pres">
      <dgm:prSet presAssocID="{02E89EB7-E3E0-458E-92E6-66ECCC7EBBEB}" presName="spNode" presStyleCnt="0"/>
      <dgm:spPr/>
    </dgm:pt>
    <dgm:pt modelId="{9CD5A4BD-DB4E-4888-8752-7740DB415FF5}" type="pres">
      <dgm:prSet presAssocID="{25993821-E8D3-4040-8B4B-B32189F26083}" presName="sibTrans" presStyleLbl="sibTrans1D1" presStyleIdx="3" presStyleCnt="5"/>
      <dgm:spPr/>
      <dgm:t>
        <a:bodyPr/>
        <a:lstStyle/>
        <a:p>
          <a:endParaRPr lang="en-US"/>
        </a:p>
      </dgm:t>
    </dgm:pt>
    <dgm:pt modelId="{9F4D7534-7074-4B4A-B87D-4F9D0323E69E}" type="pres">
      <dgm:prSet presAssocID="{3C22C282-DE7F-406D-BBC9-0DAB07ECE6BC}" presName="node" presStyleLbl="node1" presStyleIdx="4" presStyleCnt="5">
        <dgm:presLayoutVars>
          <dgm:bulletEnabled val="1"/>
        </dgm:presLayoutVars>
      </dgm:prSet>
      <dgm:spPr/>
      <dgm:t>
        <a:bodyPr/>
        <a:lstStyle/>
        <a:p>
          <a:endParaRPr lang="en-IN"/>
        </a:p>
      </dgm:t>
    </dgm:pt>
    <dgm:pt modelId="{45679272-F652-490D-A1CD-6B3E8F2B7205}" type="pres">
      <dgm:prSet presAssocID="{3C22C282-DE7F-406D-BBC9-0DAB07ECE6BC}" presName="spNode" presStyleCnt="0"/>
      <dgm:spPr/>
    </dgm:pt>
    <dgm:pt modelId="{9EA20EED-0342-4A7B-80B0-88589B6B40A2}" type="pres">
      <dgm:prSet presAssocID="{93C4BBB2-6981-4722-979F-1CDC8BF8A73D}" presName="sibTrans" presStyleLbl="sibTrans1D1" presStyleIdx="4" presStyleCnt="5"/>
      <dgm:spPr/>
      <dgm:t>
        <a:bodyPr/>
        <a:lstStyle/>
        <a:p>
          <a:endParaRPr lang="en-US"/>
        </a:p>
      </dgm:t>
    </dgm:pt>
  </dgm:ptLst>
  <dgm:cxnLst>
    <dgm:cxn modelId="{762372F2-4D2C-4F5A-BE7A-C1B04BCAE153}" type="presOf" srcId="{C68A345B-7D4B-4712-8DC3-086A7AFB94A3}" destId="{3E866588-7D37-4D75-9E85-DFE346D07FB2}" srcOrd="0" destOrd="0" presId="urn:microsoft.com/office/officeart/2005/8/layout/cycle6"/>
    <dgm:cxn modelId="{AE646F86-DC02-4DDD-B0B7-1A66C83B3489}" type="presOf" srcId="{93C4BBB2-6981-4722-979F-1CDC8BF8A73D}" destId="{9EA20EED-0342-4A7B-80B0-88589B6B40A2}" srcOrd="0" destOrd="0" presId="urn:microsoft.com/office/officeart/2005/8/layout/cycle6"/>
    <dgm:cxn modelId="{572A858C-A174-4096-B1E5-4EA73ED3B835}" srcId="{287756BC-B7F1-496D-88B6-A79F6891A299}" destId="{02E89EB7-E3E0-458E-92E6-66ECCC7EBBEB}" srcOrd="3" destOrd="0" parTransId="{30D9F54F-2269-402F-A860-379C77BF5783}" sibTransId="{25993821-E8D3-4040-8B4B-B32189F26083}"/>
    <dgm:cxn modelId="{3C02B9A4-05F6-48DF-B58C-381023BE22AE}" srcId="{287756BC-B7F1-496D-88B6-A79F6891A299}" destId="{3C22C282-DE7F-406D-BBC9-0DAB07ECE6BC}" srcOrd="4" destOrd="0" parTransId="{4A307DA7-DA03-412C-9B76-F85BAB296920}" sibTransId="{93C4BBB2-6981-4722-979F-1CDC8BF8A73D}"/>
    <dgm:cxn modelId="{E2A28D1E-9BB8-43D8-B8AB-7AE31323CA10}" type="presOf" srcId="{8AF563EA-CB3F-485B-BA1E-289DCAB7381E}" destId="{EA67839D-339A-4939-A114-7A3349708699}" srcOrd="0" destOrd="0" presId="urn:microsoft.com/office/officeart/2005/8/layout/cycle6"/>
    <dgm:cxn modelId="{35CBF526-9462-45F7-A74D-F87B835E76B7}" srcId="{287756BC-B7F1-496D-88B6-A79F6891A299}" destId="{8AF563EA-CB3F-485B-BA1E-289DCAB7381E}" srcOrd="1" destOrd="0" parTransId="{167C0900-A2C6-4EC9-B5AB-276A6D91D091}" sibTransId="{8875E688-DFBA-44E5-A157-935508026D63}"/>
    <dgm:cxn modelId="{C7776699-2FA3-4512-BF3C-F5E3D4904ED5}" type="presOf" srcId="{8A3F97BB-62C1-4A0E-B13F-D877C710B9B2}" destId="{E824E558-C0B5-4B49-BE89-1E9D841BF74B}" srcOrd="0" destOrd="0" presId="urn:microsoft.com/office/officeart/2005/8/layout/cycle6"/>
    <dgm:cxn modelId="{85D944C4-C17B-49DF-961A-564BF91E2549}" type="presOf" srcId="{02E89EB7-E3E0-458E-92E6-66ECCC7EBBEB}" destId="{E0F03611-2862-49B8-B63C-C74723F0AB32}" srcOrd="0" destOrd="0" presId="urn:microsoft.com/office/officeart/2005/8/layout/cycle6"/>
    <dgm:cxn modelId="{062CCBB5-67BC-4749-BA54-CE068BBEA157}" type="presOf" srcId="{B5BF176C-E1A5-4329-B2C6-9B4C11400D81}" destId="{736623BA-430B-4460-804C-7AFC0CA7E21C}" srcOrd="0" destOrd="0" presId="urn:microsoft.com/office/officeart/2005/8/layout/cycle6"/>
    <dgm:cxn modelId="{7C3E97D4-8A34-4539-A767-B2BD3D8678E6}" srcId="{287756BC-B7F1-496D-88B6-A79F6891A299}" destId="{4C1F3860-08CB-4AA2-B80E-37B8CCCD23D3}" srcOrd="0" destOrd="0" parTransId="{543271E3-F4DC-4ED3-83EB-3D3F80650F01}" sibTransId="{8A3F97BB-62C1-4A0E-B13F-D877C710B9B2}"/>
    <dgm:cxn modelId="{E029C03A-DCB9-49CE-8C1C-80F87685AAC0}" type="presOf" srcId="{287756BC-B7F1-496D-88B6-A79F6891A299}" destId="{046ACBA4-D958-4F20-9617-A570059E89C1}" srcOrd="0" destOrd="0" presId="urn:microsoft.com/office/officeart/2005/8/layout/cycle6"/>
    <dgm:cxn modelId="{D85B72BE-58A6-4F82-B39B-EB20BEEFEBCD}" srcId="{287756BC-B7F1-496D-88B6-A79F6891A299}" destId="{C68A345B-7D4B-4712-8DC3-086A7AFB94A3}" srcOrd="2" destOrd="0" parTransId="{5CCAF87A-4687-4929-9357-801C31333FAE}" sibTransId="{B5BF176C-E1A5-4329-B2C6-9B4C11400D81}"/>
    <dgm:cxn modelId="{BFCBC272-D109-4A56-B513-B287BD88C04E}" type="presOf" srcId="{8875E688-DFBA-44E5-A157-935508026D63}" destId="{06B378E8-8188-44E3-AE26-665764202ECD}" srcOrd="0" destOrd="0" presId="urn:microsoft.com/office/officeart/2005/8/layout/cycle6"/>
    <dgm:cxn modelId="{884F7F04-07C8-476A-99B1-BD88CEDF8EDA}" type="presOf" srcId="{3C22C282-DE7F-406D-BBC9-0DAB07ECE6BC}" destId="{9F4D7534-7074-4B4A-B87D-4F9D0323E69E}" srcOrd="0" destOrd="0" presId="urn:microsoft.com/office/officeart/2005/8/layout/cycle6"/>
    <dgm:cxn modelId="{CEC737C0-04AC-4521-89C7-DEF8FE882908}" type="presOf" srcId="{25993821-E8D3-4040-8B4B-B32189F26083}" destId="{9CD5A4BD-DB4E-4888-8752-7740DB415FF5}" srcOrd="0" destOrd="0" presId="urn:microsoft.com/office/officeart/2005/8/layout/cycle6"/>
    <dgm:cxn modelId="{F3D1F305-E8B3-4A89-86DA-24F66FBEAF8C}" type="presOf" srcId="{4C1F3860-08CB-4AA2-B80E-37B8CCCD23D3}" destId="{FBFB6047-C6DF-4FBF-80F0-F0BB535841CB}" srcOrd="0" destOrd="0" presId="urn:microsoft.com/office/officeart/2005/8/layout/cycle6"/>
    <dgm:cxn modelId="{5D2366E4-0461-4F9D-B9EB-33AFF61B5DFF}" type="presParOf" srcId="{046ACBA4-D958-4F20-9617-A570059E89C1}" destId="{FBFB6047-C6DF-4FBF-80F0-F0BB535841CB}" srcOrd="0" destOrd="0" presId="urn:microsoft.com/office/officeart/2005/8/layout/cycle6"/>
    <dgm:cxn modelId="{4AE77157-C6E3-4CCB-8F0B-DEB3F531749E}" type="presParOf" srcId="{046ACBA4-D958-4F20-9617-A570059E89C1}" destId="{257FBE89-0AB2-438E-9BDD-C194301495E7}" srcOrd="1" destOrd="0" presId="urn:microsoft.com/office/officeart/2005/8/layout/cycle6"/>
    <dgm:cxn modelId="{3EAFAE08-59BC-4FCB-9DDF-545B55369644}" type="presParOf" srcId="{046ACBA4-D958-4F20-9617-A570059E89C1}" destId="{E824E558-C0B5-4B49-BE89-1E9D841BF74B}" srcOrd="2" destOrd="0" presId="urn:microsoft.com/office/officeart/2005/8/layout/cycle6"/>
    <dgm:cxn modelId="{A9D489C6-0F4D-48F0-B877-A0ABCAB47FED}" type="presParOf" srcId="{046ACBA4-D958-4F20-9617-A570059E89C1}" destId="{EA67839D-339A-4939-A114-7A3349708699}" srcOrd="3" destOrd="0" presId="urn:microsoft.com/office/officeart/2005/8/layout/cycle6"/>
    <dgm:cxn modelId="{881BCB24-C24C-4D5C-A4F1-75311ADD6D00}" type="presParOf" srcId="{046ACBA4-D958-4F20-9617-A570059E89C1}" destId="{E82F8D6A-C8DB-4017-B80B-49AD606A9C65}" srcOrd="4" destOrd="0" presId="urn:microsoft.com/office/officeart/2005/8/layout/cycle6"/>
    <dgm:cxn modelId="{46C1D8B4-DBF0-4D3A-8720-ACA52FDAAF74}" type="presParOf" srcId="{046ACBA4-D958-4F20-9617-A570059E89C1}" destId="{06B378E8-8188-44E3-AE26-665764202ECD}" srcOrd="5" destOrd="0" presId="urn:microsoft.com/office/officeart/2005/8/layout/cycle6"/>
    <dgm:cxn modelId="{AB8B8BAF-C93D-490C-A71C-C2E0B8D3B545}" type="presParOf" srcId="{046ACBA4-D958-4F20-9617-A570059E89C1}" destId="{3E866588-7D37-4D75-9E85-DFE346D07FB2}" srcOrd="6" destOrd="0" presId="urn:microsoft.com/office/officeart/2005/8/layout/cycle6"/>
    <dgm:cxn modelId="{974D91FB-DA13-4FA4-8449-B1D69D77D1E3}" type="presParOf" srcId="{046ACBA4-D958-4F20-9617-A570059E89C1}" destId="{4CE7F404-4879-47CB-82A0-BA7B5AC10EEC}" srcOrd="7" destOrd="0" presId="urn:microsoft.com/office/officeart/2005/8/layout/cycle6"/>
    <dgm:cxn modelId="{A49F0A93-E15D-4AD4-BCF1-21949410BDD3}" type="presParOf" srcId="{046ACBA4-D958-4F20-9617-A570059E89C1}" destId="{736623BA-430B-4460-804C-7AFC0CA7E21C}" srcOrd="8" destOrd="0" presId="urn:microsoft.com/office/officeart/2005/8/layout/cycle6"/>
    <dgm:cxn modelId="{A5012EF4-2942-4948-9C44-EA94F3713229}" type="presParOf" srcId="{046ACBA4-D958-4F20-9617-A570059E89C1}" destId="{E0F03611-2862-49B8-B63C-C74723F0AB32}" srcOrd="9" destOrd="0" presId="urn:microsoft.com/office/officeart/2005/8/layout/cycle6"/>
    <dgm:cxn modelId="{947B9008-9C67-490E-8B19-C6BB2519853E}" type="presParOf" srcId="{046ACBA4-D958-4F20-9617-A570059E89C1}" destId="{4E691158-0A24-4756-904E-41BE781184E7}" srcOrd="10" destOrd="0" presId="urn:microsoft.com/office/officeart/2005/8/layout/cycle6"/>
    <dgm:cxn modelId="{7C02EA75-00A3-46CE-AD1C-705821A21AE9}" type="presParOf" srcId="{046ACBA4-D958-4F20-9617-A570059E89C1}" destId="{9CD5A4BD-DB4E-4888-8752-7740DB415FF5}" srcOrd="11" destOrd="0" presId="urn:microsoft.com/office/officeart/2005/8/layout/cycle6"/>
    <dgm:cxn modelId="{0317C91E-4D56-4BCB-927D-5A16DEC12396}" type="presParOf" srcId="{046ACBA4-D958-4F20-9617-A570059E89C1}" destId="{9F4D7534-7074-4B4A-B87D-4F9D0323E69E}" srcOrd="12" destOrd="0" presId="urn:microsoft.com/office/officeart/2005/8/layout/cycle6"/>
    <dgm:cxn modelId="{18957B98-AB7F-4694-BD78-447D03338519}" type="presParOf" srcId="{046ACBA4-D958-4F20-9617-A570059E89C1}" destId="{45679272-F652-490D-A1CD-6B3E8F2B7205}" srcOrd="13" destOrd="0" presId="urn:microsoft.com/office/officeart/2005/8/layout/cycle6"/>
    <dgm:cxn modelId="{8220D234-CC92-40A4-B139-A37853301D91}" type="presParOf" srcId="{046ACBA4-D958-4F20-9617-A570059E89C1}" destId="{9EA20EED-0342-4A7B-80B0-88589B6B40A2}" srcOrd="14" destOrd="0" presId="urn:microsoft.com/office/officeart/2005/8/layout/cycle6"/>
  </dgm:cxnLst>
  <dgm:bg/>
  <dgm:whole/>
  <dgm:extLst>
    <a:ext uri="http://schemas.microsoft.com/office/drawing/2008/diagram">
      <dsp:dataModelExt xmlns=""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1452C8E-C976-454F-84DF-264A9C574D20}">
      <dsp:nvSpPr>
        <dsp:cNvPr id="0" name=""/>
        <dsp:cNvSpPr/>
      </dsp:nvSpPr>
      <dsp:spPr>
        <a:xfrm>
          <a:off x="4730" y="742006"/>
          <a:ext cx="4136487" cy="1654594"/>
        </a:xfrm>
        <a:prstGeom prst="homePlat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26670" bIns="53340" numCol="1" spcCol="1270" anchor="ctr" anchorCtr="0">
          <a:noAutofit/>
        </a:bodyPr>
        <a:lstStyle/>
        <a:p>
          <a:pPr marL="0" marR="0" lvl="0" indent="0" algn="ctr" defTabSz="914400" eaLnBrk="1" fontAlgn="auto" latinLnBrk="0" hangingPunct="1">
            <a:lnSpc>
              <a:spcPct val="100000"/>
            </a:lnSpc>
            <a:spcBef>
              <a:spcPct val="0"/>
            </a:spcBef>
            <a:spcAft>
              <a:spcPts val="0"/>
            </a:spcAft>
            <a:buClrTx/>
            <a:buSzTx/>
            <a:buFontTx/>
            <a:buNone/>
            <a:tabLst/>
            <a:defRPr/>
          </a:pPr>
          <a:r>
            <a:rPr lang="en-US" sz="2000" kern="1200" dirty="0" smtClean="0"/>
            <a:t>Prepare and help them in building Skills.</a:t>
          </a:r>
          <a:endParaRPr lang="en-IN" sz="2000" kern="1200" dirty="0" smtClean="0"/>
        </a:p>
        <a:p>
          <a:pPr lvl="0" algn="ctr" defTabSz="2667000">
            <a:lnSpc>
              <a:spcPct val="90000"/>
            </a:lnSpc>
            <a:spcBef>
              <a:spcPct val="0"/>
            </a:spcBef>
            <a:spcAft>
              <a:spcPct val="35000"/>
            </a:spcAft>
          </a:pPr>
          <a:endParaRPr lang="en-IN" sz="2000" kern="1200" dirty="0"/>
        </a:p>
      </dsp:txBody>
      <dsp:txXfrm>
        <a:off x="4730" y="742006"/>
        <a:ext cx="3722839" cy="1654594"/>
      </dsp:txXfrm>
    </dsp:sp>
    <dsp:sp modelId="{A8D005B9-F4CF-432B-B865-493B8A2FF6C8}">
      <dsp:nvSpPr>
        <dsp:cNvPr id="0" name=""/>
        <dsp:cNvSpPr/>
      </dsp:nvSpPr>
      <dsp:spPr>
        <a:xfrm>
          <a:off x="3313920" y="742006"/>
          <a:ext cx="4136487" cy="1654594"/>
        </a:xfrm>
        <a:prstGeom prst="chevron">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53340" rIns="26670" bIns="53340" numCol="1" spcCol="1270" anchor="ctr" anchorCtr="0">
          <a:noAutofit/>
        </a:bodyPr>
        <a:lstStyle/>
        <a:p>
          <a:pPr marL="0" marR="0" lvl="0" indent="0" algn="ctr" defTabSz="914400" eaLnBrk="1" fontAlgn="auto" latinLnBrk="0" hangingPunct="1">
            <a:lnSpc>
              <a:spcPct val="100000"/>
            </a:lnSpc>
            <a:spcBef>
              <a:spcPct val="0"/>
            </a:spcBef>
            <a:spcAft>
              <a:spcPts val="0"/>
            </a:spcAft>
            <a:buClrTx/>
            <a:buSzTx/>
            <a:buFontTx/>
            <a:buNone/>
            <a:tabLst/>
            <a:defRPr/>
          </a:pPr>
          <a:r>
            <a:rPr lang="en-US" sz="2000" kern="1200" dirty="0" smtClean="0"/>
            <a:t>Allow them to make “</a:t>
          </a:r>
          <a:r>
            <a:rPr lang="en-US" sz="2000" b="1" kern="1200" dirty="0" smtClean="0"/>
            <a:t>mistakes</a:t>
          </a:r>
          <a:r>
            <a:rPr lang="en-US" sz="2000" kern="1200" dirty="0" smtClean="0"/>
            <a:t>” but make them learn from that.</a:t>
          </a:r>
        </a:p>
        <a:p>
          <a:pPr lvl="0" algn="ctr" defTabSz="933450">
            <a:lnSpc>
              <a:spcPct val="90000"/>
            </a:lnSpc>
            <a:spcBef>
              <a:spcPct val="0"/>
            </a:spcBef>
            <a:spcAft>
              <a:spcPct val="35000"/>
            </a:spcAft>
          </a:pPr>
          <a:endParaRPr lang="en-IN" sz="2000" kern="1200" dirty="0"/>
        </a:p>
      </dsp:txBody>
      <dsp:txXfrm>
        <a:off x="4141217" y="742006"/>
        <a:ext cx="2481893" cy="1654594"/>
      </dsp:txXfrm>
    </dsp:sp>
    <dsp:sp modelId="{C8CB9D4B-23F0-4078-8FEC-6AF07E2C90A3}">
      <dsp:nvSpPr>
        <dsp:cNvPr id="0" name=""/>
        <dsp:cNvSpPr/>
      </dsp:nvSpPr>
      <dsp:spPr>
        <a:xfrm>
          <a:off x="6623110" y="742006"/>
          <a:ext cx="4136487" cy="1654594"/>
        </a:xfrm>
        <a:prstGeom prst="chevron">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53340" rIns="26670" bIns="53340" numCol="1" spcCol="1270" anchor="ctr" anchorCtr="0">
          <a:noAutofit/>
        </a:bodyPr>
        <a:lstStyle/>
        <a:p>
          <a:pPr marL="0" marR="0" lvl="0" indent="0" algn="ctr" defTabSz="914400" eaLnBrk="1" fontAlgn="auto" latinLnBrk="0" hangingPunct="1">
            <a:lnSpc>
              <a:spcPct val="100000"/>
            </a:lnSpc>
            <a:spcBef>
              <a:spcPct val="0"/>
            </a:spcBef>
            <a:spcAft>
              <a:spcPts val="0"/>
            </a:spcAft>
            <a:buClrTx/>
            <a:buSzTx/>
            <a:buFontTx/>
            <a:buNone/>
            <a:tabLst/>
            <a:defRPr/>
          </a:pPr>
          <a:r>
            <a:rPr lang="en-US" sz="2000" kern="1200" dirty="0" smtClean="0"/>
            <a:t>Provided timely and specific feedback for improvement</a:t>
          </a:r>
        </a:p>
        <a:p>
          <a:pPr lvl="0" algn="ctr" defTabSz="622300">
            <a:lnSpc>
              <a:spcPct val="90000"/>
            </a:lnSpc>
            <a:spcBef>
              <a:spcPct val="0"/>
            </a:spcBef>
            <a:spcAft>
              <a:spcPct val="35000"/>
            </a:spcAft>
          </a:pPr>
          <a:endParaRPr lang="en-IN" sz="2000" kern="1200" dirty="0"/>
        </a:p>
      </dsp:txBody>
      <dsp:txXfrm>
        <a:off x="7450407" y="742006"/>
        <a:ext cx="2481893" cy="165459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CAC516-AFF9-4A93-B16F-885086BC708F}">
      <dsp:nvSpPr>
        <dsp:cNvPr id="0" name=""/>
        <dsp:cNvSpPr/>
      </dsp:nvSpPr>
      <dsp:spPr>
        <a:xfrm>
          <a:off x="5622" y="43622"/>
          <a:ext cx="1680516" cy="1008309"/>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sz="1200" kern="1200" dirty="0" smtClean="0"/>
            <a:t>when leaders are insistent upon things getting done their way.</a:t>
          </a:r>
          <a:endParaRPr lang="en-IN" sz="1200" kern="1200" dirty="0"/>
        </a:p>
      </dsp:txBody>
      <dsp:txXfrm>
        <a:off x="35154" y="73154"/>
        <a:ext cx="1621452" cy="949245"/>
      </dsp:txXfrm>
    </dsp:sp>
    <dsp:sp modelId="{CD51C4A7-D78E-443D-9C8B-37E39976D144}">
      <dsp:nvSpPr>
        <dsp:cNvPr id="0" name=""/>
        <dsp:cNvSpPr/>
      </dsp:nvSpPr>
      <dsp:spPr>
        <a:xfrm>
          <a:off x="1854190" y="339393"/>
          <a:ext cx="356269" cy="416767"/>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44500">
            <a:lnSpc>
              <a:spcPct val="90000"/>
            </a:lnSpc>
            <a:spcBef>
              <a:spcPct val="0"/>
            </a:spcBef>
            <a:spcAft>
              <a:spcPct val="35000"/>
            </a:spcAft>
          </a:pPr>
          <a:endParaRPr lang="en-IN" sz="1000" kern="1200"/>
        </a:p>
      </dsp:txBody>
      <dsp:txXfrm>
        <a:off x="1854190" y="422746"/>
        <a:ext cx="249388" cy="250061"/>
      </dsp:txXfrm>
    </dsp:sp>
    <dsp:sp modelId="{E8FB9870-13BE-4568-A4B3-8A29CCA82A6F}">
      <dsp:nvSpPr>
        <dsp:cNvPr id="0" name=""/>
        <dsp:cNvSpPr/>
      </dsp:nvSpPr>
      <dsp:spPr>
        <a:xfrm>
          <a:off x="2358344" y="43622"/>
          <a:ext cx="1680516" cy="1008309"/>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IN" sz="1200" kern="1200" dirty="0" smtClean="0"/>
            <a:t>No trust, </a:t>
          </a:r>
        </a:p>
        <a:p>
          <a:pPr lvl="0" algn="ctr" defTabSz="533400">
            <a:lnSpc>
              <a:spcPct val="90000"/>
            </a:lnSpc>
            <a:spcBef>
              <a:spcPct val="0"/>
            </a:spcBef>
            <a:spcAft>
              <a:spcPct val="35000"/>
            </a:spcAft>
          </a:pPr>
          <a:r>
            <a:rPr lang="en-IN" sz="1200" kern="1200" dirty="0" smtClean="0"/>
            <a:t>Lack of confidence,</a:t>
          </a:r>
        </a:p>
        <a:p>
          <a:pPr lvl="0" algn="ctr" defTabSz="533400">
            <a:lnSpc>
              <a:spcPct val="90000"/>
            </a:lnSpc>
            <a:spcBef>
              <a:spcPct val="0"/>
            </a:spcBef>
            <a:spcAft>
              <a:spcPct val="35000"/>
            </a:spcAft>
          </a:pPr>
          <a:r>
            <a:rPr lang="en-IN" sz="1200" kern="1200" dirty="0" smtClean="0"/>
            <a:t>Employees become dependent</a:t>
          </a:r>
          <a:endParaRPr lang="en-IN" sz="1200" kern="1200" dirty="0"/>
        </a:p>
      </dsp:txBody>
      <dsp:txXfrm>
        <a:off x="2387876" y="73154"/>
        <a:ext cx="1621452" cy="949245"/>
      </dsp:txXfrm>
    </dsp:sp>
    <dsp:sp modelId="{888A99E5-73C5-4479-B711-ED4C60DD9C03}">
      <dsp:nvSpPr>
        <dsp:cNvPr id="0" name=""/>
        <dsp:cNvSpPr/>
      </dsp:nvSpPr>
      <dsp:spPr>
        <a:xfrm>
          <a:off x="4206912" y="339393"/>
          <a:ext cx="356269" cy="416767"/>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44500">
            <a:lnSpc>
              <a:spcPct val="90000"/>
            </a:lnSpc>
            <a:spcBef>
              <a:spcPct val="0"/>
            </a:spcBef>
            <a:spcAft>
              <a:spcPct val="35000"/>
            </a:spcAft>
          </a:pPr>
          <a:endParaRPr lang="en-IN" sz="1000" kern="1200"/>
        </a:p>
      </dsp:txBody>
      <dsp:txXfrm>
        <a:off x="4206912" y="422746"/>
        <a:ext cx="249388" cy="250061"/>
      </dsp:txXfrm>
    </dsp:sp>
    <dsp:sp modelId="{071FE047-D56F-4FF6-BF58-AFDFA48C83A0}">
      <dsp:nvSpPr>
        <dsp:cNvPr id="0" name=""/>
        <dsp:cNvSpPr/>
      </dsp:nvSpPr>
      <dsp:spPr>
        <a:xfrm>
          <a:off x="4711067" y="43622"/>
          <a:ext cx="1680516" cy="1008309"/>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sz="1200" kern="1200" dirty="0" smtClean="0"/>
            <a:t>hinders business growth </a:t>
          </a:r>
          <a:endParaRPr lang="en-IN" sz="1200" kern="1200" dirty="0"/>
        </a:p>
      </dsp:txBody>
      <dsp:txXfrm>
        <a:off x="4740599" y="73154"/>
        <a:ext cx="1621452" cy="94924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DA0909-EA7E-4ABF-89EA-44E7611400EF}">
      <dsp:nvSpPr>
        <dsp:cNvPr id="0" name=""/>
        <dsp:cNvSpPr/>
      </dsp:nvSpPr>
      <dsp:spPr>
        <a:xfrm>
          <a:off x="1221978" y="2645"/>
          <a:ext cx="2706687" cy="1624012"/>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b="1" kern="1200" dirty="0" smtClean="0"/>
            <a:t>An empowered workforce is more engaged.</a:t>
          </a:r>
          <a:endParaRPr lang="en-IN" sz="2000" kern="1200" dirty="0"/>
        </a:p>
      </dsp:txBody>
      <dsp:txXfrm>
        <a:off x="1221978" y="2645"/>
        <a:ext cx="2706687" cy="1624012"/>
      </dsp:txXfrm>
    </dsp:sp>
    <dsp:sp modelId="{46E9954F-AB0D-4F07-BB29-C5276C668E8C}">
      <dsp:nvSpPr>
        <dsp:cNvPr id="0" name=""/>
        <dsp:cNvSpPr/>
      </dsp:nvSpPr>
      <dsp:spPr>
        <a:xfrm>
          <a:off x="4199334" y="2645"/>
          <a:ext cx="2706687" cy="1624012"/>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b="1" kern="1200" dirty="0" smtClean="0"/>
            <a:t>An empowered workforce is higher performing and more productive.</a:t>
          </a:r>
          <a:endParaRPr lang="en-IN" sz="2000" kern="1200" dirty="0"/>
        </a:p>
      </dsp:txBody>
      <dsp:txXfrm>
        <a:off x="4199334" y="2645"/>
        <a:ext cx="2706687" cy="1624012"/>
      </dsp:txXfrm>
    </dsp:sp>
    <dsp:sp modelId="{6DF035A7-D3D6-40CC-AA78-16F8D48E9C4E}">
      <dsp:nvSpPr>
        <dsp:cNvPr id="0" name=""/>
        <dsp:cNvSpPr/>
      </dsp:nvSpPr>
      <dsp:spPr>
        <a:xfrm>
          <a:off x="1342723" y="3492740"/>
          <a:ext cx="2706687" cy="1624012"/>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b="1" kern="1200" dirty="0" smtClean="0"/>
            <a:t>An empowered workforce is more aligned with an </a:t>
          </a:r>
          <a:r>
            <a:rPr lang="en-US" sz="2000" b="1" kern="1200" dirty="0" err="1" smtClean="0"/>
            <a:t>organisation’s</a:t>
          </a:r>
          <a:r>
            <a:rPr lang="en-US" sz="2000" b="1" kern="1200" dirty="0" smtClean="0"/>
            <a:t> business goals.</a:t>
          </a:r>
          <a:endParaRPr lang="en-IN" sz="2000" kern="1200" dirty="0"/>
        </a:p>
      </dsp:txBody>
      <dsp:txXfrm>
        <a:off x="1342723" y="3492740"/>
        <a:ext cx="2706687" cy="1624012"/>
      </dsp:txXfrm>
    </dsp:sp>
    <dsp:sp modelId="{F8C401C8-A165-4A06-8C3A-77929F2601E8}">
      <dsp:nvSpPr>
        <dsp:cNvPr id="0" name=""/>
        <dsp:cNvSpPr/>
      </dsp:nvSpPr>
      <dsp:spPr>
        <a:xfrm>
          <a:off x="4259720" y="3510475"/>
          <a:ext cx="2706687" cy="1624012"/>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IN" sz="2000" b="1" kern="1200" dirty="0" smtClean="0"/>
            <a:t>Partnering</a:t>
          </a:r>
          <a:endParaRPr lang="en-IN" sz="2000" kern="1200" dirty="0"/>
        </a:p>
      </dsp:txBody>
      <dsp:txXfrm>
        <a:off x="4259720" y="3510475"/>
        <a:ext cx="2706687" cy="1624012"/>
      </dsp:txXfrm>
    </dsp:sp>
    <dsp:sp modelId="{1FEA80B9-3AAC-4712-B6C6-09B29C403D3A}">
      <dsp:nvSpPr>
        <dsp:cNvPr id="0" name=""/>
        <dsp:cNvSpPr/>
      </dsp:nvSpPr>
      <dsp:spPr>
        <a:xfrm>
          <a:off x="2460477" y="1704421"/>
          <a:ext cx="2706687" cy="1624012"/>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IN" sz="2000" kern="1200" dirty="0" smtClean="0"/>
            <a:t>HOW WILL IT ACTUALLY WORK OUT?</a:t>
          </a:r>
          <a:endParaRPr lang="en-IN" sz="2000" kern="1200" dirty="0"/>
        </a:p>
      </dsp:txBody>
      <dsp:txXfrm>
        <a:off x="2460477" y="1704421"/>
        <a:ext cx="2706687" cy="162401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C4FE0A-0764-4599-A9A1-84C0394DEAAF}">
      <dsp:nvSpPr>
        <dsp:cNvPr id="0" name=""/>
        <dsp:cNvSpPr/>
      </dsp:nvSpPr>
      <dsp:spPr>
        <a:xfrm>
          <a:off x="2102031" y="107"/>
          <a:ext cx="1052299" cy="68399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lvl="0" algn="ctr" defTabSz="400050">
            <a:lnSpc>
              <a:spcPct val="90000"/>
            </a:lnSpc>
            <a:spcBef>
              <a:spcPct val="0"/>
            </a:spcBef>
            <a:spcAft>
              <a:spcPct val="35000"/>
            </a:spcAft>
          </a:pPr>
          <a:r>
            <a:rPr lang="en-IN" sz="900" kern="1200" dirty="0" smtClean="0"/>
            <a:t>Manage workloads</a:t>
          </a:r>
          <a:endParaRPr lang="en-IN" sz="900" kern="1200" dirty="0"/>
        </a:p>
      </dsp:txBody>
      <dsp:txXfrm>
        <a:off x="2135421" y="33497"/>
        <a:ext cx="985519" cy="617214"/>
      </dsp:txXfrm>
    </dsp:sp>
    <dsp:sp modelId="{5DAD6104-8A46-4E2A-B4B2-32B341C8B388}">
      <dsp:nvSpPr>
        <dsp:cNvPr id="0" name=""/>
        <dsp:cNvSpPr/>
      </dsp:nvSpPr>
      <dsp:spPr>
        <a:xfrm>
          <a:off x="1499166" y="342104"/>
          <a:ext cx="2258028" cy="2258028"/>
        </a:xfrm>
        <a:custGeom>
          <a:avLst/>
          <a:gdLst/>
          <a:ahLst/>
          <a:cxnLst/>
          <a:rect l="0" t="0" r="0" b="0"/>
          <a:pathLst>
            <a:path>
              <a:moveTo>
                <a:pt x="1662727" y="134115"/>
              </a:moveTo>
              <a:arcTo wR="1129014" hR="1129014" stAng="17892681" swAng="2623263"/>
            </a:path>
          </a:pathLst>
        </a:custGeom>
        <a:noFill/>
        <a:ln w="9525" cap="flat"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82CC6C53-2764-43B3-9A7C-49E6167507A1}">
      <dsp:nvSpPr>
        <dsp:cNvPr id="0" name=""/>
        <dsp:cNvSpPr/>
      </dsp:nvSpPr>
      <dsp:spPr>
        <a:xfrm>
          <a:off x="3231045" y="1129121"/>
          <a:ext cx="1052299" cy="68399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lvl="0" algn="ctr" defTabSz="400050">
            <a:lnSpc>
              <a:spcPct val="90000"/>
            </a:lnSpc>
            <a:spcBef>
              <a:spcPct val="0"/>
            </a:spcBef>
            <a:spcAft>
              <a:spcPct val="35000"/>
            </a:spcAft>
          </a:pPr>
          <a:r>
            <a:rPr lang="en-IN" sz="900" kern="1200" dirty="0" smtClean="0"/>
            <a:t>Build on employee skills</a:t>
          </a:r>
          <a:endParaRPr lang="en-IN" sz="900" kern="1200" dirty="0"/>
        </a:p>
      </dsp:txBody>
      <dsp:txXfrm>
        <a:off x="3264435" y="1162511"/>
        <a:ext cx="985519" cy="617214"/>
      </dsp:txXfrm>
    </dsp:sp>
    <dsp:sp modelId="{B7F539A5-E4A8-4F02-9CCF-3E265580E8DF}">
      <dsp:nvSpPr>
        <dsp:cNvPr id="0" name=""/>
        <dsp:cNvSpPr/>
      </dsp:nvSpPr>
      <dsp:spPr>
        <a:xfrm>
          <a:off x="1499166" y="342104"/>
          <a:ext cx="2258028" cy="2258028"/>
        </a:xfrm>
        <a:custGeom>
          <a:avLst/>
          <a:gdLst/>
          <a:ahLst/>
          <a:cxnLst/>
          <a:rect l="0" t="0" r="0" b="0"/>
          <a:pathLst>
            <a:path>
              <a:moveTo>
                <a:pt x="2202358" y="1479165"/>
              </a:moveTo>
              <a:arcTo wR="1129014" hR="1129014" stAng="1084056" swAng="2623263"/>
            </a:path>
          </a:pathLst>
        </a:custGeom>
        <a:noFill/>
        <a:ln w="9525" cap="flat"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C1C5DAE6-39F5-4116-A489-812A72CCE39B}">
      <dsp:nvSpPr>
        <dsp:cNvPr id="0" name=""/>
        <dsp:cNvSpPr/>
      </dsp:nvSpPr>
      <dsp:spPr>
        <a:xfrm>
          <a:off x="2102031" y="2258135"/>
          <a:ext cx="1052299" cy="68399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lvl="0" algn="ctr" defTabSz="400050">
            <a:lnSpc>
              <a:spcPct val="90000"/>
            </a:lnSpc>
            <a:spcBef>
              <a:spcPct val="0"/>
            </a:spcBef>
            <a:spcAft>
              <a:spcPct val="35000"/>
            </a:spcAft>
          </a:pPr>
          <a:r>
            <a:rPr lang="en-IN" sz="900" kern="1200" dirty="0" smtClean="0"/>
            <a:t>Employ effective communication</a:t>
          </a:r>
          <a:endParaRPr lang="en-IN" sz="900" kern="1200" dirty="0"/>
        </a:p>
      </dsp:txBody>
      <dsp:txXfrm>
        <a:off x="2135421" y="2291525"/>
        <a:ext cx="985519" cy="617214"/>
      </dsp:txXfrm>
    </dsp:sp>
    <dsp:sp modelId="{8505D04F-D461-443A-8596-DF511FCDD460}">
      <dsp:nvSpPr>
        <dsp:cNvPr id="0" name=""/>
        <dsp:cNvSpPr/>
      </dsp:nvSpPr>
      <dsp:spPr>
        <a:xfrm>
          <a:off x="1499166" y="342104"/>
          <a:ext cx="2258028" cy="2258028"/>
        </a:xfrm>
        <a:custGeom>
          <a:avLst/>
          <a:gdLst/>
          <a:ahLst/>
          <a:cxnLst/>
          <a:rect l="0" t="0" r="0" b="0"/>
          <a:pathLst>
            <a:path>
              <a:moveTo>
                <a:pt x="595300" y="2123912"/>
              </a:moveTo>
              <a:arcTo wR="1129014" hR="1129014" stAng="7092681" swAng="2623263"/>
            </a:path>
          </a:pathLst>
        </a:custGeom>
        <a:noFill/>
        <a:ln w="9525" cap="flat"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38F890CF-9EF9-43F0-ADFC-09D8F35269AF}">
      <dsp:nvSpPr>
        <dsp:cNvPr id="0" name=""/>
        <dsp:cNvSpPr/>
      </dsp:nvSpPr>
      <dsp:spPr>
        <a:xfrm>
          <a:off x="973017" y="1129121"/>
          <a:ext cx="1052299" cy="68399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lvl="0" algn="ctr" defTabSz="400050">
            <a:lnSpc>
              <a:spcPct val="90000"/>
            </a:lnSpc>
            <a:spcBef>
              <a:spcPct val="0"/>
            </a:spcBef>
            <a:spcAft>
              <a:spcPct val="35000"/>
            </a:spcAft>
          </a:pPr>
          <a:r>
            <a:rPr lang="en-IN" sz="900" kern="1200" dirty="0" smtClean="0"/>
            <a:t>Motivate the team</a:t>
          </a:r>
          <a:endParaRPr lang="en-IN" sz="900" kern="1200" dirty="0"/>
        </a:p>
      </dsp:txBody>
      <dsp:txXfrm>
        <a:off x="1006407" y="1162511"/>
        <a:ext cx="985519" cy="617214"/>
      </dsp:txXfrm>
    </dsp:sp>
    <dsp:sp modelId="{A349A3C8-91D9-48EA-AED4-0ABC00D638D0}">
      <dsp:nvSpPr>
        <dsp:cNvPr id="0" name=""/>
        <dsp:cNvSpPr/>
      </dsp:nvSpPr>
      <dsp:spPr>
        <a:xfrm>
          <a:off x="1499166" y="342104"/>
          <a:ext cx="2258028" cy="2258028"/>
        </a:xfrm>
        <a:custGeom>
          <a:avLst/>
          <a:gdLst/>
          <a:ahLst/>
          <a:cxnLst/>
          <a:rect l="0" t="0" r="0" b="0"/>
          <a:pathLst>
            <a:path>
              <a:moveTo>
                <a:pt x="55670" y="778863"/>
              </a:moveTo>
              <a:arcTo wR="1129014" hR="1129014" stAng="11884056" swAng="2623263"/>
            </a:path>
          </a:pathLst>
        </a:custGeom>
        <a:noFill/>
        <a:ln w="9525" cap="flat"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FB6047-C6DF-4FBF-80F0-F0BB535841CB}">
      <dsp:nvSpPr>
        <dsp:cNvPr id="0" name=""/>
        <dsp:cNvSpPr/>
      </dsp:nvSpPr>
      <dsp:spPr>
        <a:xfrm>
          <a:off x="1731861" y="1866"/>
          <a:ext cx="924587" cy="60098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lvl="0" algn="ctr" defTabSz="400050">
            <a:lnSpc>
              <a:spcPct val="90000"/>
            </a:lnSpc>
            <a:spcBef>
              <a:spcPct val="0"/>
            </a:spcBef>
            <a:spcAft>
              <a:spcPct val="35000"/>
            </a:spcAft>
          </a:pPr>
          <a:r>
            <a:rPr lang="en-US" sz="900" kern="1200" dirty="0" smtClean="0"/>
            <a:t>Pay attention                                                                              </a:t>
          </a:r>
          <a:endParaRPr lang="en-IN" sz="900" kern="1200" dirty="0"/>
        </a:p>
      </dsp:txBody>
      <dsp:txXfrm>
        <a:off x="1761199" y="31204"/>
        <a:ext cx="865911" cy="542306"/>
      </dsp:txXfrm>
    </dsp:sp>
    <dsp:sp modelId="{E824E558-C0B5-4B49-BE89-1E9D841BF74B}">
      <dsp:nvSpPr>
        <dsp:cNvPr id="0" name=""/>
        <dsp:cNvSpPr/>
      </dsp:nvSpPr>
      <dsp:spPr>
        <a:xfrm>
          <a:off x="994342" y="302357"/>
          <a:ext cx="2399625" cy="2399625"/>
        </a:xfrm>
        <a:custGeom>
          <a:avLst/>
          <a:gdLst/>
          <a:ahLst/>
          <a:cxnLst/>
          <a:rect l="0" t="0" r="0" b="0"/>
          <a:pathLst>
            <a:path>
              <a:moveTo>
                <a:pt x="1668447" y="95307"/>
              </a:moveTo>
              <a:arcTo wR="1199812" hR="1199812" stAng="17579471" swAng="1959689"/>
            </a:path>
          </a:pathLst>
        </a:custGeom>
        <a:noFill/>
        <a:ln w="9525" cap="flat"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EA67839D-339A-4939-A114-7A3349708699}">
      <dsp:nvSpPr>
        <dsp:cNvPr id="0" name=""/>
        <dsp:cNvSpPr/>
      </dsp:nvSpPr>
      <dsp:spPr>
        <a:xfrm>
          <a:off x="2872951" y="830916"/>
          <a:ext cx="924587" cy="60098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lvl="0" algn="ctr" defTabSz="400050">
            <a:lnSpc>
              <a:spcPct val="90000"/>
            </a:lnSpc>
            <a:spcBef>
              <a:spcPct val="0"/>
            </a:spcBef>
            <a:spcAft>
              <a:spcPct val="35000"/>
            </a:spcAft>
          </a:pPr>
          <a:r>
            <a:rPr lang="en-US" sz="900" kern="1200" dirty="0" smtClean="0"/>
            <a:t>Provide feedback</a:t>
          </a:r>
          <a:endParaRPr lang="en-IN" sz="900" kern="1200" dirty="0"/>
        </a:p>
      </dsp:txBody>
      <dsp:txXfrm>
        <a:off x="2902289" y="860254"/>
        <a:ext cx="865911" cy="542306"/>
      </dsp:txXfrm>
    </dsp:sp>
    <dsp:sp modelId="{06B378E8-8188-44E3-AE26-665764202ECD}">
      <dsp:nvSpPr>
        <dsp:cNvPr id="0" name=""/>
        <dsp:cNvSpPr/>
      </dsp:nvSpPr>
      <dsp:spPr>
        <a:xfrm>
          <a:off x="994342" y="302357"/>
          <a:ext cx="2399625" cy="2399625"/>
        </a:xfrm>
        <a:custGeom>
          <a:avLst/>
          <a:gdLst/>
          <a:ahLst/>
          <a:cxnLst/>
          <a:rect l="0" t="0" r="0" b="0"/>
          <a:pathLst>
            <a:path>
              <a:moveTo>
                <a:pt x="2397991" y="1137206"/>
              </a:moveTo>
              <a:arcTo wR="1199812" hR="1199812" stAng="21420535" swAng="2194882"/>
            </a:path>
          </a:pathLst>
        </a:custGeom>
        <a:noFill/>
        <a:ln w="9525" cap="flat"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3E866588-7D37-4D75-9E85-DFE346D07FB2}">
      <dsp:nvSpPr>
        <dsp:cNvPr id="0" name=""/>
        <dsp:cNvSpPr/>
      </dsp:nvSpPr>
      <dsp:spPr>
        <a:xfrm>
          <a:off x="2437093" y="2172348"/>
          <a:ext cx="924587" cy="60098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lvl="0" algn="ctr" defTabSz="400050">
            <a:lnSpc>
              <a:spcPct val="90000"/>
            </a:lnSpc>
            <a:spcBef>
              <a:spcPct val="0"/>
            </a:spcBef>
            <a:spcAft>
              <a:spcPct val="35000"/>
            </a:spcAft>
          </a:pPr>
          <a:r>
            <a:rPr lang="en-US" sz="900" kern="1200" dirty="0" smtClean="0"/>
            <a:t>Respond appropriately</a:t>
          </a:r>
          <a:r>
            <a:rPr lang="en-US" sz="900" i="1" kern="1200" dirty="0" smtClean="0"/>
            <a:t/>
          </a:r>
          <a:br>
            <a:rPr lang="en-US" sz="900" i="1" kern="1200" dirty="0" smtClean="0"/>
          </a:br>
          <a:endParaRPr lang="en-IN" sz="900" kern="1200" dirty="0"/>
        </a:p>
      </dsp:txBody>
      <dsp:txXfrm>
        <a:off x="2466431" y="2201686"/>
        <a:ext cx="865911" cy="542306"/>
      </dsp:txXfrm>
    </dsp:sp>
    <dsp:sp modelId="{736623BA-430B-4460-804C-7AFC0CA7E21C}">
      <dsp:nvSpPr>
        <dsp:cNvPr id="0" name=""/>
        <dsp:cNvSpPr/>
      </dsp:nvSpPr>
      <dsp:spPr>
        <a:xfrm>
          <a:off x="994342" y="302357"/>
          <a:ext cx="2399625" cy="2399625"/>
        </a:xfrm>
        <a:custGeom>
          <a:avLst/>
          <a:gdLst/>
          <a:ahLst/>
          <a:cxnLst/>
          <a:rect l="0" t="0" r="0" b="0"/>
          <a:pathLst>
            <a:path>
              <a:moveTo>
                <a:pt x="1437991" y="2375747"/>
              </a:moveTo>
              <a:arcTo wR="1199812" hR="1199812" stAng="4712999" swAng="1374001"/>
            </a:path>
          </a:pathLst>
        </a:custGeom>
        <a:noFill/>
        <a:ln w="9525" cap="flat"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E0F03611-2862-49B8-B63C-C74723F0AB32}">
      <dsp:nvSpPr>
        <dsp:cNvPr id="0" name=""/>
        <dsp:cNvSpPr/>
      </dsp:nvSpPr>
      <dsp:spPr>
        <a:xfrm>
          <a:off x="1026628" y="2172348"/>
          <a:ext cx="924587" cy="60098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lvl="0" algn="ctr" defTabSz="400050">
            <a:lnSpc>
              <a:spcPct val="90000"/>
            </a:lnSpc>
            <a:spcBef>
              <a:spcPct val="0"/>
            </a:spcBef>
            <a:spcAft>
              <a:spcPct val="35000"/>
            </a:spcAft>
          </a:pPr>
          <a:r>
            <a:rPr lang="en-US" sz="900" kern="1200" dirty="0" smtClean="0"/>
            <a:t>Avoid interruptions</a:t>
          </a:r>
          <a:endParaRPr lang="en-IN" sz="900" kern="1200" dirty="0"/>
        </a:p>
      </dsp:txBody>
      <dsp:txXfrm>
        <a:off x="1055966" y="2201686"/>
        <a:ext cx="865911" cy="542306"/>
      </dsp:txXfrm>
    </dsp:sp>
    <dsp:sp modelId="{9CD5A4BD-DB4E-4888-8752-7740DB415FF5}">
      <dsp:nvSpPr>
        <dsp:cNvPr id="0" name=""/>
        <dsp:cNvSpPr/>
      </dsp:nvSpPr>
      <dsp:spPr>
        <a:xfrm>
          <a:off x="994342" y="302357"/>
          <a:ext cx="2399625" cy="2399625"/>
        </a:xfrm>
        <a:custGeom>
          <a:avLst/>
          <a:gdLst/>
          <a:ahLst/>
          <a:cxnLst/>
          <a:rect l="0" t="0" r="0" b="0"/>
          <a:pathLst>
            <a:path>
              <a:moveTo>
                <a:pt x="200350" y="1863609"/>
              </a:moveTo>
              <a:arcTo wR="1199812" hR="1199812" stAng="8784583" swAng="2194882"/>
            </a:path>
          </a:pathLst>
        </a:custGeom>
        <a:noFill/>
        <a:ln w="9525" cap="flat"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9F4D7534-7074-4B4A-B87D-4F9D0323E69E}">
      <dsp:nvSpPr>
        <dsp:cNvPr id="0" name=""/>
        <dsp:cNvSpPr/>
      </dsp:nvSpPr>
      <dsp:spPr>
        <a:xfrm>
          <a:off x="590771" y="830916"/>
          <a:ext cx="924587" cy="60098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lvl="0" algn="ctr" defTabSz="400050">
            <a:lnSpc>
              <a:spcPct val="90000"/>
            </a:lnSpc>
            <a:spcBef>
              <a:spcPct val="0"/>
            </a:spcBef>
            <a:spcAft>
              <a:spcPct val="35000"/>
            </a:spcAft>
          </a:pPr>
          <a:r>
            <a:rPr lang="en-US" sz="900" kern="1200" dirty="0" smtClean="0"/>
            <a:t>Withhold judgements </a:t>
          </a:r>
          <a:endParaRPr lang="en-IN" sz="900" kern="1200" dirty="0"/>
        </a:p>
      </dsp:txBody>
      <dsp:txXfrm>
        <a:off x="620109" y="860254"/>
        <a:ext cx="865911" cy="542306"/>
      </dsp:txXfrm>
    </dsp:sp>
    <dsp:sp modelId="{9EA20EED-0342-4A7B-80B0-88589B6B40A2}">
      <dsp:nvSpPr>
        <dsp:cNvPr id="0" name=""/>
        <dsp:cNvSpPr/>
      </dsp:nvSpPr>
      <dsp:spPr>
        <a:xfrm>
          <a:off x="994342" y="302357"/>
          <a:ext cx="2399625" cy="2399625"/>
        </a:xfrm>
        <a:custGeom>
          <a:avLst/>
          <a:gdLst/>
          <a:ahLst/>
          <a:cxnLst/>
          <a:rect l="0" t="0" r="0" b="0"/>
          <a:pathLst>
            <a:path>
              <a:moveTo>
                <a:pt x="209208" y="522868"/>
              </a:moveTo>
              <a:arcTo wR="1199812" hR="1199812" stAng="12860840" swAng="1959689"/>
            </a:path>
          </a:pathLst>
        </a:custGeom>
        <a:noFill/>
        <a:ln w="9525" cap="flat"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default#1">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cycle6">
  <dgm:title val=""/>
  <dgm:desc val=""/>
  <dgm:catLst>
    <dgm:cat type="cycle" pri="4000"/>
    <dgm:cat type="relationship" pri="24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param type="endSty" val="noArr"/>
              </dgm:alg>
              <dgm:shape xmlns:r="http://schemas.openxmlformats.org/officeDocument/2006/relationships" type="conn" r:blip="">
                <dgm:adjLst/>
              </dgm:shape>
              <dgm:presOf axis="self"/>
              <dgm:constrLst>
                <dgm:constr type="h" refType="w" fact="0.65"/>
                <dgm:constr type="connDist"/>
                <dgm:constr type="begPad" refType="connDist" fact="0.01"/>
                <dgm:constr type="endPad" refType="connDist" fact="0.01"/>
              </dgm:constrLst>
              <dgm:ruleLst/>
            </dgm:layoutNode>
          </dgm:forEach>
        </dgm:if>
        <dgm:else name="Name16"/>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cycle6">
  <dgm:title val=""/>
  <dgm:desc val=""/>
  <dgm:catLst>
    <dgm:cat type="cycle" pri="4000"/>
    <dgm:cat type="relationship" pri="24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param type="endSty" val="noArr"/>
              </dgm:alg>
              <dgm:shape xmlns:r="http://schemas.openxmlformats.org/officeDocument/2006/relationships" type="conn" r:blip="">
                <dgm:adjLst/>
              </dgm:shape>
              <dgm:presOf axis="self"/>
              <dgm:constrLst>
                <dgm:constr type="h" refType="w" fact="0.65"/>
                <dgm:constr type="connDist"/>
                <dgm:constr type="begPad" refType="connDist" fact="0.01"/>
                <dgm:constr type="endPad" refType="connDist" fact="0.01"/>
              </dgm:constrLst>
              <dgm:ruleLst/>
            </dgm:layoutNode>
          </dgm:forEach>
        </dgm:if>
        <dgm:else name="Name16"/>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8" name="PlaceHolder 1"/>
          <p:cNvSpPr>
            <a:spLocks noGrp="1"/>
          </p:cNvSpPr>
          <p:nvPr>
            <p:ph type="title"/>
          </p:nvPr>
        </p:nvSpPr>
        <p:spPr>
          <a:xfrm>
            <a:off x="2895480" y="764280"/>
            <a:ext cx="8610120" cy="1292760"/>
          </a:xfrm>
          <a:prstGeom prst="rect">
            <a:avLst/>
          </a:prstGeom>
        </p:spPr>
        <p:txBody>
          <a:bodyPr lIns="0" tIns="0" rIns="0" bIns="0" anchor="ctr">
            <a:noAutofit/>
          </a:bodyPr>
          <a:lstStyle/>
          <a:p>
            <a:endParaRPr lang="en-US" sz="1800" b="0" strike="noStrike" spc="-1">
              <a:solidFill>
                <a:srgbClr val="FFFFFF"/>
              </a:solidFill>
              <a:latin typeface="Century Gothic"/>
            </a:endParaRPr>
          </a:p>
        </p:txBody>
      </p:sp>
      <p:sp>
        <p:nvSpPr>
          <p:cNvPr id="29" name="PlaceHolder 2"/>
          <p:cNvSpPr>
            <a:spLocks noGrp="1"/>
          </p:cNvSpPr>
          <p:nvPr>
            <p:ph type="body"/>
          </p:nvPr>
        </p:nvSpPr>
        <p:spPr>
          <a:xfrm>
            <a:off x="685800" y="2194560"/>
            <a:ext cx="10820160" cy="1919160"/>
          </a:xfrm>
          <a:prstGeom prst="rect">
            <a:avLst/>
          </a:prstGeom>
        </p:spPr>
        <p:txBody>
          <a:bodyPr lIns="0" tIns="0" rIns="0" bIns="0">
            <a:normAutofit/>
          </a:bodyPr>
          <a:lstStyle/>
          <a:p>
            <a:endParaRPr lang="en-US" sz="2200" b="0" strike="noStrike" spc="-1">
              <a:solidFill>
                <a:srgbClr val="FFFFFF"/>
              </a:solidFill>
              <a:latin typeface="Century Gothic"/>
            </a:endParaRPr>
          </a:p>
        </p:txBody>
      </p:sp>
      <p:sp>
        <p:nvSpPr>
          <p:cNvPr id="30" name="PlaceHolder 3"/>
          <p:cNvSpPr>
            <a:spLocks noGrp="1"/>
          </p:cNvSpPr>
          <p:nvPr>
            <p:ph type="body"/>
          </p:nvPr>
        </p:nvSpPr>
        <p:spPr>
          <a:xfrm>
            <a:off x="685800" y="4296600"/>
            <a:ext cx="10820160" cy="1919160"/>
          </a:xfrm>
          <a:prstGeom prst="rect">
            <a:avLst/>
          </a:prstGeom>
        </p:spPr>
        <p:txBody>
          <a:bodyPr lIns="0" tIns="0" rIns="0" bIns="0">
            <a:normAutofit/>
          </a:bodyPr>
          <a:lstStyle/>
          <a:p>
            <a:endParaRPr lang="en-US" sz="2200" b="0" strike="noStrike" spc="-1">
              <a:solidFill>
                <a:srgbClr val="FFFFFF"/>
              </a:solidFill>
              <a:latin typeface="Century Gothic"/>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2895480" y="764280"/>
            <a:ext cx="8610120" cy="1292760"/>
          </a:xfrm>
          <a:prstGeom prst="rect">
            <a:avLst/>
          </a:prstGeom>
        </p:spPr>
        <p:txBody>
          <a:bodyPr lIns="0" tIns="0" rIns="0" bIns="0" anchor="ctr">
            <a:noAutofit/>
          </a:bodyPr>
          <a:lstStyle/>
          <a:p>
            <a:endParaRPr lang="en-US" sz="1800" b="0" strike="noStrike" spc="-1">
              <a:solidFill>
                <a:srgbClr val="FFFFFF"/>
              </a:solidFill>
              <a:latin typeface="Century Gothic"/>
            </a:endParaRPr>
          </a:p>
        </p:txBody>
      </p:sp>
      <p:sp>
        <p:nvSpPr>
          <p:cNvPr id="32" name="PlaceHolder 2"/>
          <p:cNvSpPr>
            <a:spLocks noGrp="1"/>
          </p:cNvSpPr>
          <p:nvPr>
            <p:ph type="body"/>
          </p:nvPr>
        </p:nvSpPr>
        <p:spPr>
          <a:xfrm>
            <a:off x="685800" y="2194560"/>
            <a:ext cx="5280120" cy="1919160"/>
          </a:xfrm>
          <a:prstGeom prst="rect">
            <a:avLst/>
          </a:prstGeom>
        </p:spPr>
        <p:txBody>
          <a:bodyPr lIns="0" tIns="0" rIns="0" bIns="0">
            <a:normAutofit/>
          </a:bodyPr>
          <a:lstStyle/>
          <a:p>
            <a:endParaRPr lang="en-US" sz="2200" b="0" strike="noStrike" spc="-1">
              <a:solidFill>
                <a:srgbClr val="FFFFFF"/>
              </a:solidFill>
              <a:latin typeface="Century Gothic"/>
            </a:endParaRPr>
          </a:p>
        </p:txBody>
      </p:sp>
      <p:sp>
        <p:nvSpPr>
          <p:cNvPr id="33" name="PlaceHolder 3"/>
          <p:cNvSpPr>
            <a:spLocks noGrp="1"/>
          </p:cNvSpPr>
          <p:nvPr>
            <p:ph type="body"/>
          </p:nvPr>
        </p:nvSpPr>
        <p:spPr>
          <a:xfrm>
            <a:off x="6230160" y="2194560"/>
            <a:ext cx="5280120" cy="1919160"/>
          </a:xfrm>
          <a:prstGeom prst="rect">
            <a:avLst/>
          </a:prstGeom>
        </p:spPr>
        <p:txBody>
          <a:bodyPr lIns="0" tIns="0" rIns="0" bIns="0">
            <a:normAutofit/>
          </a:bodyPr>
          <a:lstStyle/>
          <a:p>
            <a:endParaRPr lang="en-US" sz="2200" b="0" strike="noStrike" spc="-1">
              <a:solidFill>
                <a:srgbClr val="FFFFFF"/>
              </a:solidFill>
              <a:latin typeface="Century Gothic"/>
            </a:endParaRPr>
          </a:p>
        </p:txBody>
      </p:sp>
      <p:sp>
        <p:nvSpPr>
          <p:cNvPr id="34" name="PlaceHolder 4"/>
          <p:cNvSpPr>
            <a:spLocks noGrp="1"/>
          </p:cNvSpPr>
          <p:nvPr>
            <p:ph type="body"/>
          </p:nvPr>
        </p:nvSpPr>
        <p:spPr>
          <a:xfrm>
            <a:off x="685800" y="4296600"/>
            <a:ext cx="5280120" cy="1919160"/>
          </a:xfrm>
          <a:prstGeom prst="rect">
            <a:avLst/>
          </a:prstGeom>
        </p:spPr>
        <p:txBody>
          <a:bodyPr lIns="0" tIns="0" rIns="0" bIns="0">
            <a:normAutofit/>
          </a:bodyPr>
          <a:lstStyle/>
          <a:p>
            <a:endParaRPr lang="en-US" sz="2200" b="0" strike="noStrike" spc="-1">
              <a:solidFill>
                <a:srgbClr val="FFFFFF"/>
              </a:solidFill>
              <a:latin typeface="Century Gothic"/>
            </a:endParaRPr>
          </a:p>
        </p:txBody>
      </p:sp>
      <p:sp>
        <p:nvSpPr>
          <p:cNvPr id="35" name="PlaceHolder 5"/>
          <p:cNvSpPr>
            <a:spLocks noGrp="1"/>
          </p:cNvSpPr>
          <p:nvPr>
            <p:ph type="body"/>
          </p:nvPr>
        </p:nvSpPr>
        <p:spPr>
          <a:xfrm>
            <a:off x="6230160" y="4296600"/>
            <a:ext cx="5280120" cy="1919160"/>
          </a:xfrm>
          <a:prstGeom prst="rect">
            <a:avLst/>
          </a:prstGeom>
        </p:spPr>
        <p:txBody>
          <a:bodyPr lIns="0" tIns="0" rIns="0" bIns="0">
            <a:normAutofit/>
          </a:bodyPr>
          <a:lstStyle/>
          <a:p>
            <a:endParaRPr lang="en-US" sz="2200" b="0" strike="noStrike" spc="-1">
              <a:solidFill>
                <a:srgbClr val="FFFFFF"/>
              </a:solidFill>
              <a:latin typeface="Century Gothic"/>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6" name="PlaceHolder 1"/>
          <p:cNvSpPr>
            <a:spLocks noGrp="1"/>
          </p:cNvSpPr>
          <p:nvPr>
            <p:ph type="title"/>
          </p:nvPr>
        </p:nvSpPr>
        <p:spPr>
          <a:xfrm>
            <a:off x="2895480" y="764280"/>
            <a:ext cx="8610120" cy="1292760"/>
          </a:xfrm>
          <a:prstGeom prst="rect">
            <a:avLst/>
          </a:prstGeom>
        </p:spPr>
        <p:txBody>
          <a:bodyPr lIns="0" tIns="0" rIns="0" bIns="0" anchor="ctr">
            <a:noAutofit/>
          </a:bodyPr>
          <a:lstStyle/>
          <a:p>
            <a:endParaRPr lang="en-US" sz="1800" b="0" strike="noStrike" spc="-1">
              <a:solidFill>
                <a:srgbClr val="FFFFFF"/>
              </a:solidFill>
              <a:latin typeface="Century Gothic"/>
            </a:endParaRPr>
          </a:p>
        </p:txBody>
      </p:sp>
      <p:sp>
        <p:nvSpPr>
          <p:cNvPr id="37" name="PlaceHolder 2"/>
          <p:cNvSpPr>
            <a:spLocks noGrp="1"/>
          </p:cNvSpPr>
          <p:nvPr>
            <p:ph type="body"/>
          </p:nvPr>
        </p:nvSpPr>
        <p:spPr>
          <a:xfrm>
            <a:off x="685800" y="2194560"/>
            <a:ext cx="3483720" cy="1919160"/>
          </a:xfrm>
          <a:prstGeom prst="rect">
            <a:avLst/>
          </a:prstGeom>
        </p:spPr>
        <p:txBody>
          <a:bodyPr lIns="0" tIns="0" rIns="0" bIns="0">
            <a:normAutofit/>
          </a:bodyPr>
          <a:lstStyle/>
          <a:p>
            <a:endParaRPr lang="en-US" sz="2200" b="0" strike="noStrike" spc="-1">
              <a:solidFill>
                <a:srgbClr val="FFFFFF"/>
              </a:solidFill>
              <a:latin typeface="Century Gothic"/>
            </a:endParaRPr>
          </a:p>
        </p:txBody>
      </p:sp>
      <p:sp>
        <p:nvSpPr>
          <p:cNvPr id="38" name="PlaceHolder 3"/>
          <p:cNvSpPr>
            <a:spLocks noGrp="1"/>
          </p:cNvSpPr>
          <p:nvPr>
            <p:ph type="body"/>
          </p:nvPr>
        </p:nvSpPr>
        <p:spPr>
          <a:xfrm>
            <a:off x="4344120" y="2194560"/>
            <a:ext cx="3483720" cy="1919160"/>
          </a:xfrm>
          <a:prstGeom prst="rect">
            <a:avLst/>
          </a:prstGeom>
        </p:spPr>
        <p:txBody>
          <a:bodyPr lIns="0" tIns="0" rIns="0" bIns="0">
            <a:normAutofit/>
          </a:bodyPr>
          <a:lstStyle/>
          <a:p>
            <a:endParaRPr lang="en-US" sz="2200" b="0" strike="noStrike" spc="-1">
              <a:solidFill>
                <a:srgbClr val="FFFFFF"/>
              </a:solidFill>
              <a:latin typeface="Century Gothic"/>
            </a:endParaRPr>
          </a:p>
        </p:txBody>
      </p:sp>
      <p:sp>
        <p:nvSpPr>
          <p:cNvPr id="39" name="PlaceHolder 4"/>
          <p:cNvSpPr>
            <a:spLocks noGrp="1"/>
          </p:cNvSpPr>
          <p:nvPr>
            <p:ph type="body"/>
          </p:nvPr>
        </p:nvSpPr>
        <p:spPr>
          <a:xfrm>
            <a:off x="8002440" y="2194560"/>
            <a:ext cx="3483720" cy="1919160"/>
          </a:xfrm>
          <a:prstGeom prst="rect">
            <a:avLst/>
          </a:prstGeom>
        </p:spPr>
        <p:txBody>
          <a:bodyPr lIns="0" tIns="0" rIns="0" bIns="0">
            <a:normAutofit/>
          </a:bodyPr>
          <a:lstStyle/>
          <a:p>
            <a:endParaRPr lang="en-US" sz="2200" b="0" strike="noStrike" spc="-1">
              <a:solidFill>
                <a:srgbClr val="FFFFFF"/>
              </a:solidFill>
              <a:latin typeface="Century Gothic"/>
            </a:endParaRPr>
          </a:p>
        </p:txBody>
      </p:sp>
      <p:sp>
        <p:nvSpPr>
          <p:cNvPr id="40" name="PlaceHolder 5"/>
          <p:cNvSpPr>
            <a:spLocks noGrp="1"/>
          </p:cNvSpPr>
          <p:nvPr>
            <p:ph type="body"/>
          </p:nvPr>
        </p:nvSpPr>
        <p:spPr>
          <a:xfrm>
            <a:off x="685800" y="4296600"/>
            <a:ext cx="3483720" cy="1919160"/>
          </a:xfrm>
          <a:prstGeom prst="rect">
            <a:avLst/>
          </a:prstGeom>
        </p:spPr>
        <p:txBody>
          <a:bodyPr lIns="0" tIns="0" rIns="0" bIns="0">
            <a:normAutofit/>
          </a:bodyPr>
          <a:lstStyle/>
          <a:p>
            <a:endParaRPr lang="en-US" sz="2200" b="0" strike="noStrike" spc="-1">
              <a:solidFill>
                <a:srgbClr val="FFFFFF"/>
              </a:solidFill>
              <a:latin typeface="Century Gothic"/>
            </a:endParaRPr>
          </a:p>
        </p:txBody>
      </p:sp>
      <p:sp>
        <p:nvSpPr>
          <p:cNvPr id="41" name="PlaceHolder 6"/>
          <p:cNvSpPr>
            <a:spLocks noGrp="1"/>
          </p:cNvSpPr>
          <p:nvPr>
            <p:ph type="body"/>
          </p:nvPr>
        </p:nvSpPr>
        <p:spPr>
          <a:xfrm>
            <a:off x="4344120" y="4296600"/>
            <a:ext cx="3483720" cy="1919160"/>
          </a:xfrm>
          <a:prstGeom prst="rect">
            <a:avLst/>
          </a:prstGeom>
        </p:spPr>
        <p:txBody>
          <a:bodyPr lIns="0" tIns="0" rIns="0" bIns="0">
            <a:normAutofit/>
          </a:bodyPr>
          <a:lstStyle/>
          <a:p>
            <a:endParaRPr lang="en-US" sz="2200" b="0" strike="noStrike" spc="-1">
              <a:solidFill>
                <a:srgbClr val="FFFFFF"/>
              </a:solidFill>
              <a:latin typeface="Century Gothic"/>
            </a:endParaRPr>
          </a:p>
        </p:txBody>
      </p:sp>
      <p:sp>
        <p:nvSpPr>
          <p:cNvPr id="42" name="PlaceHolder 7"/>
          <p:cNvSpPr>
            <a:spLocks noGrp="1"/>
          </p:cNvSpPr>
          <p:nvPr>
            <p:ph type="body"/>
          </p:nvPr>
        </p:nvSpPr>
        <p:spPr>
          <a:xfrm>
            <a:off x="8002440" y="4296600"/>
            <a:ext cx="3483720" cy="1919160"/>
          </a:xfrm>
          <a:prstGeom prst="rect">
            <a:avLst/>
          </a:prstGeom>
        </p:spPr>
        <p:txBody>
          <a:bodyPr lIns="0" tIns="0" rIns="0" bIns="0">
            <a:normAutofit/>
          </a:bodyPr>
          <a:lstStyle/>
          <a:p>
            <a:endParaRPr lang="en-US" sz="2200" b="0" strike="noStrike" spc="-1">
              <a:solidFill>
                <a:srgbClr val="FFFFFF"/>
              </a:solidFill>
              <a:latin typeface="Century Gothic"/>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9" name="PlaceHolder 1"/>
          <p:cNvSpPr>
            <a:spLocks noGrp="1"/>
          </p:cNvSpPr>
          <p:nvPr>
            <p:ph type="title"/>
          </p:nvPr>
        </p:nvSpPr>
        <p:spPr>
          <a:xfrm>
            <a:off x="2895480" y="764280"/>
            <a:ext cx="8610120" cy="1292760"/>
          </a:xfrm>
          <a:prstGeom prst="rect">
            <a:avLst/>
          </a:prstGeom>
        </p:spPr>
        <p:txBody>
          <a:bodyPr lIns="0" tIns="0" rIns="0" bIns="0" anchor="ctr">
            <a:noAutofit/>
          </a:bodyPr>
          <a:lstStyle/>
          <a:p>
            <a:endParaRPr lang="en-US" sz="1800" b="0" strike="noStrike" spc="-1">
              <a:solidFill>
                <a:srgbClr val="FFFFFF"/>
              </a:solidFill>
              <a:latin typeface="Century Gothic"/>
            </a:endParaRPr>
          </a:p>
        </p:txBody>
      </p:sp>
      <p:sp>
        <p:nvSpPr>
          <p:cNvPr id="50" name="PlaceHolder 2"/>
          <p:cNvSpPr>
            <a:spLocks noGrp="1"/>
          </p:cNvSpPr>
          <p:nvPr>
            <p:ph type="subTitle"/>
          </p:nvPr>
        </p:nvSpPr>
        <p:spPr>
          <a:xfrm>
            <a:off x="685800" y="2194560"/>
            <a:ext cx="10820160" cy="4023720"/>
          </a:xfrm>
          <a:prstGeom prst="rect">
            <a:avLst/>
          </a:prstGeom>
        </p:spPr>
        <p:txBody>
          <a:bodyPr lIns="0" tIns="0" rIns="0" bIns="0" anchor="ctr">
            <a:noAutofit/>
          </a:bodyPr>
          <a:lstStyle/>
          <a:p>
            <a:pPr algn="ctr"/>
            <a:endParaRPr lang="en-IN" sz="3200" b="0" strike="noStrike" spc="-1">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51" name="PlaceHolder 1"/>
          <p:cNvSpPr>
            <a:spLocks noGrp="1"/>
          </p:cNvSpPr>
          <p:nvPr>
            <p:ph type="title"/>
          </p:nvPr>
        </p:nvSpPr>
        <p:spPr>
          <a:xfrm>
            <a:off x="2895480" y="764280"/>
            <a:ext cx="8610120" cy="1292760"/>
          </a:xfrm>
          <a:prstGeom prst="rect">
            <a:avLst/>
          </a:prstGeom>
        </p:spPr>
        <p:txBody>
          <a:bodyPr lIns="0" tIns="0" rIns="0" bIns="0" anchor="ctr">
            <a:noAutofit/>
          </a:bodyPr>
          <a:lstStyle/>
          <a:p>
            <a:endParaRPr lang="en-US" sz="1800" b="0" strike="noStrike" spc="-1">
              <a:solidFill>
                <a:srgbClr val="FFFFFF"/>
              </a:solidFill>
              <a:latin typeface="Century Gothic"/>
            </a:endParaRPr>
          </a:p>
        </p:txBody>
      </p:sp>
      <p:sp>
        <p:nvSpPr>
          <p:cNvPr id="52" name="PlaceHolder 2"/>
          <p:cNvSpPr>
            <a:spLocks noGrp="1"/>
          </p:cNvSpPr>
          <p:nvPr>
            <p:ph type="body"/>
          </p:nvPr>
        </p:nvSpPr>
        <p:spPr>
          <a:xfrm>
            <a:off x="685800" y="2194560"/>
            <a:ext cx="10820160" cy="4023720"/>
          </a:xfrm>
          <a:prstGeom prst="rect">
            <a:avLst/>
          </a:prstGeom>
        </p:spPr>
        <p:txBody>
          <a:bodyPr lIns="0" tIns="0" rIns="0" bIns="0">
            <a:normAutofit/>
          </a:bodyPr>
          <a:lstStyle/>
          <a:p>
            <a:endParaRPr lang="en-US" sz="2200" b="0" strike="noStrike" spc="-1">
              <a:solidFill>
                <a:srgbClr val="FFFFFF"/>
              </a:solidFill>
              <a:latin typeface="Century Gothic"/>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2895480" y="764280"/>
            <a:ext cx="8610120" cy="1292760"/>
          </a:xfrm>
          <a:prstGeom prst="rect">
            <a:avLst/>
          </a:prstGeom>
        </p:spPr>
        <p:txBody>
          <a:bodyPr lIns="0" tIns="0" rIns="0" bIns="0" anchor="ctr">
            <a:noAutofit/>
          </a:bodyPr>
          <a:lstStyle/>
          <a:p>
            <a:endParaRPr lang="en-US" sz="1800" b="0" strike="noStrike" spc="-1">
              <a:solidFill>
                <a:srgbClr val="FFFFFF"/>
              </a:solidFill>
              <a:latin typeface="Century Gothic"/>
            </a:endParaRPr>
          </a:p>
        </p:txBody>
      </p:sp>
      <p:sp>
        <p:nvSpPr>
          <p:cNvPr id="54" name="PlaceHolder 2"/>
          <p:cNvSpPr>
            <a:spLocks noGrp="1"/>
          </p:cNvSpPr>
          <p:nvPr>
            <p:ph type="body"/>
          </p:nvPr>
        </p:nvSpPr>
        <p:spPr>
          <a:xfrm>
            <a:off x="685800" y="2194560"/>
            <a:ext cx="5280120" cy="4023720"/>
          </a:xfrm>
          <a:prstGeom prst="rect">
            <a:avLst/>
          </a:prstGeom>
        </p:spPr>
        <p:txBody>
          <a:bodyPr lIns="0" tIns="0" rIns="0" bIns="0">
            <a:normAutofit/>
          </a:bodyPr>
          <a:lstStyle/>
          <a:p>
            <a:endParaRPr lang="en-US" sz="2200" b="0" strike="noStrike" spc="-1">
              <a:solidFill>
                <a:srgbClr val="FFFFFF"/>
              </a:solidFill>
              <a:latin typeface="Century Gothic"/>
            </a:endParaRPr>
          </a:p>
        </p:txBody>
      </p:sp>
      <p:sp>
        <p:nvSpPr>
          <p:cNvPr id="55" name="PlaceHolder 3"/>
          <p:cNvSpPr>
            <a:spLocks noGrp="1"/>
          </p:cNvSpPr>
          <p:nvPr>
            <p:ph type="body"/>
          </p:nvPr>
        </p:nvSpPr>
        <p:spPr>
          <a:xfrm>
            <a:off x="6230160" y="2194560"/>
            <a:ext cx="5280120" cy="4023720"/>
          </a:xfrm>
          <a:prstGeom prst="rect">
            <a:avLst/>
          </a:prstGeom>
        </p:spPr>
        <p:txBody>
          <a:bodyPr lIns="0" tIns="0" rIns="0" bIns="0">
            <a:normAutofit/>
          </a:bodyPr>
          <a:lstStyle/>
          <a:p>
            <a:endParaRPr lang="en-US" sz="2200" b="0" strike="noStrike" spc="-1">
              <a:solidFill>
                <a:srgbClr val="FFFFFF"/>
              </a:solidFill>
              <a:latin typeface="Century Gothic"/>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56" name="PlaceHolder 1"/>
          <p:cNvSpPr>
            <a:spLocks noGrp="1"/>
          </p:cNvSpPr>
          <p:nvPr>
            <p:ph type="title"/>
          </p:nvPr>
        </p:nvSpPr>
        <p:spPr>
          <a:xfrm>
            <a:off x="2895480" y="764280"/>
            <a:ext cx="8610120" cy="1292760"/>
          </a:xfrm>
          <a:prstGeom prst="rect">
            <a:avLst/>
          </a:prstGeom>
        </p:spPr>
        <p:txBody>
          <a:bodyPr lIns="0" tIns="0" rIns="0" bIns="0" anchor="ctr">
            <a:noAutofit/>
          </a:bodyPr>
          <a:lstStyle/>
          <a:p>
            <a:endParaRPr lang="en-US" sz="1800" b="0" strike="noStrike" spc="-1">
              <a:solidFill>
                <a:srgbClr val="FFFFFF"/>
              </a:solidFill>
              <a:latin typeface="Century Gothic"/>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7" name="PlaceHolder 1"/>
          <p:cNvSpPr>
            <a:spLocks noGrp="1"/>
          </p:cNvSpPr>
          <p:nvPr>
            <p:ph type="subTitle"/>
          </p:nvPr>
        </p:nvSpPr>
        <p:spPr>
          <a:xfrm>
            <a:off x="2895480" y="764280"/>
            <a:ext cx="8610120" cy="5993640"/>
          </a:xfrm>
          <a:prstGeom prst="rect">
            <a:avLst/>
          </a:prstGeom>
        </p:spPr>
        <p:txBody>
          <a:bodyPr lIns="0" tIns="0" rIns="0" bIns="0" anchor="ctr">
            <a:noAutofit/>
          </a:bodyPr>
          <a:lstStyle/>
          <a:p>
            <a:pPr algn="ctr"/>
            <a:endParaRPr lang="en-IN" sz="3200" b="0" strike="noStrike" spc="-1">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8" name="PlaceHolder 1"/>
          <p:cNvSpPr>
            <a:spLocks noGrp="1"/>
          </p:cNvSpPr>
          <p:nvPr>
            <p:ph type="title"/>
          </p:nvPr>
        </p:nvSpPr>
        <p:spPr>
          <a:xfrm>
            <a:off x="2895480" y="764280"/>
            <a:ext cx="8610120" cy="1292760"/>
          </a:xfrm>
          <a:prstGeom prst="rect">
            <a:avLst/>
          </a:prstGeom>
        </p:spPr>
        <p:txBody>
          <a:bodyPr lIns="0" tIns="0" rIns="0" bIns="0" anchor="ctr">
            <a:noAutofit/>
          </a:bodyPr>
          <a:lstStyle/>
          <a:p>
            <a:endParaRPr lang="en-US" sz="1800" b="0" strike="noStrike" spc="-1">
              <a:solidFill>
                <a:srgbClr val="FFFFFF"/>
              </a:solidFill>
              <a:latin typeface="Century Gothic"/>
            </a:endParaRPr>
          </a:p>
        </p:txBody>
      </p:sp>
      <p:sp>
        <p:nvSpPr>
          <p:cNvPr id="59" name="PlaceHolder 2"/>
          <p:cNvSpPr>
            <a:spLocks noGrp="1"/>
          </p:cNvSpPr>
          <p:nvPr>
            <p:ph type="body"/>
          </p:nvPr>
        </p:nvSpPr>
        <p:spPr>
          <a:xfrm>
            <a:off x="685800" y="2194560"/>
            <a:ext cx="5280120" cy="1919160"/>
          </a:xfrm>
          <a:prstGeom prst="rect">
            <a:avLst/>
          </a:prstGeom>
        </p:spPr>
        <p:txBody>
          <a:bodyPr lIns="0" tIns="0" rIns="0" bIns="0">
            <a:normAutofit/>
          </a:bodyPr>
          <a:lstStyle/>
          <a:p>
            <a:endParaRPr lang="en-US" sz="2200" b="0" strike="noStrike" spc="-1">
              <a:solidFill>
                <a:srgbClr val="FFFFFF"/>
              </a:solidFill>
              <a:latin typeface="Century Gothic"/>
            </a:endParaRPr>
          </a:p>
        </p:txBody>
      </p:sp>
      <p:sp>
        <p:nvSpPr>
          <p:cNvPr id="60" name="PlaceHolder 3"/>
          <p:cNvSpPr>
            <a:spLocks noGrp="1"/>
          </p:cNvSpPr>
          <p:nvPr>
            <p:ph type="body"/>
          </p:nvPr>
        </p:nvSpPr>
        <p:spPr>
          <a:xfrm>
            <a:off x="6230160" y="2194560"/>
            <a:ext cx="5280120" cy="4023720"/>
          </a:xfrm>
          <a:prstGeom prst="rect">
            <a:avLst/>
          </a:prstGeom>
        </p:spPr>
        <p:txBody>
          <a:bodyPr lIns="0" tIns="0" rIns="0" bIns="0">
            <a:normAutofit/>
          </a:bodyPr>
          <a:lstStyle/>
          <a:p>
            <a:endParaRPr lang="en-US" sz="2200" b="0" strike="noStrike" spc="-1">
              <a:solidFill>
                <a:srgbClr val="FFFFFF"/>
              </a:solidFill>
              <a:latin typeface="Century Gothic"/>
            </a:endParaRPr>
          </a:p>
        </p:txBody>
      </p:sp>
      <p:sp>
        <p:nvSpPr>
          <p:cNvPr id="61" name="PlaceHolder 4"/>
          <p:cNvSpPr>
            <a:spLocks noGrp="1"/>
          </p:cNvSpPr>
          <p:nvPr>
            <p:ph type="body"/>
          </p:nvPr>
        </p:nvSpPr>
        <p:spPr>
          <a:xfrm>
            <a:off x="685800" y="4296600"/>
            <a:ext cx="5280120" cy="1919160"/>
          </a:xfrm>
          <a:prstGeom prst="rect">
            <a:avLst/>
          </a:prstGeom>
        </p:spPr>
        <p:txBody>
          <a:bodyPr lIns="0" tIns="0" rIns="0" bIns="0">
            <a:normAutofit/>
          </a:bodyPr>
          <a:lstStyle/>
          <a:p>
            <a:endParaRPr lang="en-US" sz="2200" b="0" strike="noStrike" spc="-1">
              <a:solidFill>
                <a:srgbClr val="FFFFFF"/>
              </a:solidFill>
              <a:latin typeface="Century Gothic"/>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7" name="PlaceHolder 1"/>
          <p:cNvSpPr>
            <a:spLocks noGrp="1"/>
          </p:cNvSpPr>
          <p:nvPr>
            <p:ph type="title"/>
          </p:nvPr>
        </p:nvSpPr>
        <p:spPr>
          <a:xfrm>
            <a:off x="2895480" y="764280"/>
            <a:ext cx="8610120" cy="1292760"/>
          </a:xfrm>
          <a:prstGeom prst="rect">
            <a:avLst/>
          </a:prstGeom>
        </p:spPr>
        <p:txBody>
          <a:bodyPr lIns="0" tIns="0" rIns="0" bIns="0" anchor="ctr">
            <a:noAutofit/>
          </a:bodyPr>
          <a:lstStyle/>
          <a:p>
            <a:endParaRPr lang="en-US" sz="1800" b="0" strike="noStrike" spc="-1">
              <a:solidFill>
                <a:srgbClr val="FFFFFF"/>
              </a:solidFill>
              <a:latin typeface="Century Gothic"/>
            </a:endParaRPr>
          </a:p>
        </p:txBody>
      </p:sp>
      <p:sp>
        <p:nvSpPr>
          <p:cNvPr id="8" name="PlaceHolder 2"/>
          <p:cNvSpPr>
            <a:spLocks noGrp="1"/>
          </p:cNvSpPr>
          <p:nvPr>
            <p:ph type="subTitle"/>
          </p:nvPr>
        </p:nvSpPr>
        <p:spPr>
          <a:xfrm>
            <a:off x="685800" y="2194560"/>
            <a:ext cx="10820160" cy="4023720"/>
          </a:xfrm>
          <a:prstGeom prst="rect">
            <a:avLst/>
          </a:prstGeom>
        </p:spPr>
        <p:txBody>
          <a:bodyPr lIns="0" tIns="0" rIns="0" bIns="0" anchor="ctr">
            <a:noAutofit/>
          </a:bodyPr>
          <a:lstStyle/>
          <a:p>
            <a:pPr algn="ctr"/>
            <a:endParaRPr lang="en-IN" sz="3200" b="0" strike="noStrike" spc="-1">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62" name="PlaceHolder 1"/>
          <p:cNvSpPr>
            <a:spLocks noGrp="1"/>
          </p:cNvSpPr>
          <p:nvPr>
            <p:ph type="title"/>
          </p:nvPr>
        </p:nvSpPr>
        <p:spPr>
          <a:xfrm>
            <a:off x="2895480" y="764280"/>
            <a:ext cx="8610120" cy="1292760"/>
          </a:xfrm>
          <a:prstGeom prst="rect">
            <a:avLst/>
          </a:prstGeom>
        </p:spPr>
        <p:txBody>
          <a:bodyPr lIns="0" tIns="0" rIns="0" bIns="0" anchor="ctr">
            <a:noAutofit/>
          </a:bodyPr>
          <a:lstStyle/>
          <a:p>
            <a:endParaRPr lang="en-US" sz="1800" b="0" strike="noStrike" spc="-1">
              <a:solidFill>
                <a:srgbClr val="FFFFFF"/>
              </a:solidFill>
              <a:latin typeface="Century Gothic"/>
            </a:endParaRPr>
          </a:p>
        </p:txBody>
      </p:sp>
      <p:sp>
        <p:nvSpPr>
          <p:cNvPr id="63" name="PlaceHolder 2"/>
          <p:cNvSpPr>
            <a:spLocks noGrp="1"/>
          </p:cNvSpPr>
          <p:nvPr>
            <p:ph type="body"/>
          </p:nvPr>
        </p:nvSpPr>
        <p:spPr>
          <a:xfrm>
            <a:off x="685800" y="2194560"/>
            <a:ext cx="5280120" cy="4023720"/>
          </a:xfrm>
          <a:prstGeom prst="rect">
            <a:avLst/>
          </a:prstGeom>
        </p:spPr>
        <p:txBody>
          <a:bodyPr lIns="0" tIns="0" rIns="0" bIns="0">
            <a:normAutofit/>
          </a:bodyPr>
          <a:lstStyle/>
          <a:p>
            <a:endParaRPr lang="en-US" sz="2200" b="0" strike="noStrike" spc="-1">
              <a:solidFill>
                <a:srgbClr val="FFFFFF"/>
              </a:solidFill>
              <a:latin typeface="Century Gothic"/>
            </a:endParaRPr>
          </a:p>
        </p:txBody>
      </p:sp>
      <p:sp>
        <p:nvSpPr>
          <p:cNvPr id="64" name="PlaceHolder 3"/>
          <p:cNvSpPr>
            <a:spLocks noGrp="1"/>
          </p:cNvSpPr>
          <p:nvPr>
            <p:ph type="body"/>
          </p:nvPr>
        </p:nvSpPr>
        <p:spPr>
          <a:xfrm>
            <a:off x="6230160" y="2194560"/>
            <a:ext cx="5280120" cy="1919160"/>
          </a:xfrm>
          <a:prstGeom prst="rect">
            <a:avLst/>
          </a:prstGeom>
        </p:spPr>
        <p:txBody>
          <a:bodyPr lIns="0" tIns="0" rIns="0" bIns="0">
            <a:normAutofit/>
          </a:bodyPr>
          <a:lstStyle/>
          <a:p>
            <a:endParaRPr lang="en-US" sz="2200" b="0" strike="noStrike" spc="-1">
              <a:solidFill>
                <a:srgbClr val="FFFFFF"/>
              </a:solidFill>
              <a:latin typeface="Century Gothic"/>
            </a:endParaRPr>
          </a:p>
        </p:txBody>
      </p:sp>
      <p:sp>
        <p:nvSpPr>
          <p:cNvPr id="65" name="PlaceHolder 4"/>
          <p:cNvSpPr>
            <a:spLocks noGrp="1"/>
          </p:cNvSpPr>
          <p:nvPr>
            <p:ph type="body"/>
          </p:nvPr>
        </p:nvSpPr>
        <p:spPr>
          <a:xfrm>
            <a:off x="6230160" y="4296600"/>
            <a:ext cx="5280120" cy="1919160"/>
          </a:xfrm>
          <a:prstGeom prst="rect">
            <a:avLst/>
          </a:prstGeom>
        </p:spPr>
        <p:txBody>
          <a:bodyPr lIns="0" tIns="0" rIns="0" bIns="0">
            <a:normAutofit/>
          </a:bodyPr>
          <a:lstStyle/>
          <a:p>
            <a:endParaRPr lang="en-US" sz="2200" b="0" strike="noStrike" spc="-1">
              <a:solidFill>
                <a:srgbClr val="FFFFFF"/>
              </a:solidFill>
              <a:latin typeface="Century Gothic"/>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66" name="PlaceHolder 1"/>
          <p:cNvSpPr>
            <a:spLocks noGrp="1"/>
          </p:cNvSpPr>
          <p:nvPr>
            <p:ph type="title"/>
          </p:nvPr>
        </p:nvSpPr>
        <p:spPr>
          <a:xfrm>
            <a:off x="2895480" y="764280"/>
            <a:ext cx="8610120" cy="1292760"/>
          </a:xfrm>
          <a:prstGeom prst="rect">
            <a:avLst/>
          </a:prstGeom>
        </p:spPr>
        <p:txBody>
          <a:bodyPr lIns="0" tIns="0" rIns="0" bIns="0" anchor="ctr">
            <a:noAutofit/>
          </a:bodyPr>
          <a:lstStyle/>
          <a:p>
            <a:endParaRPr lang="en-US" sz="1800" b="0" strike="noStrike" spc="-1">
              <a:solidFill>
                <a:srgbClr val="FFFFFF"/>
              </a:solidFill>
              <a:latin typeface="Century Gothic"/>
            </a:endParaRPr>
          </a:p>
        </p:txBody>
      </p:sp>
      <p:sp>
        <p:nvSpPr>
          <p:cNvPr id="67" name="PlaceHolder 2"/>
          <p:cNvSpPr>
            <a:spLocks noGrp="1"/>
          </p:cNvSpPr>
          <p:nvPr>
            <p:ph type="body"/>
          </p:nvPr>
        </p:nvSpPr>
        <p:spPr>
          <a:xfrm>
            <a:off x="685800" y="2194560"/>
            <a:ext cx="5280120" cy="1919160"/>
          </a:xfrm>
          <a:prstGeom prst="rect">
            <a:avLst/>
          </a:prstGeom>
        </p:spPr>
        <p:txBody>
          <a:bodyPr lIns="0" tIns="0" rIns="0" bIns="0">
            <a:normAutofit/>
          </a:bodyPr>
          <a:lstStyle/>
          <a:p>
            <a:endParaRPr lang="en-US" sz="2200" b="0" strike="noStrike" spc="-1">
              <a:solidFill>
                <a:srgbClr val="FFFFFF"/>
              </a:solidFill>
              <a:latin typeface="Century Gothic"/>
            </a:endParaRPr>
          </a:p>
        </p:txBody>
      </p:sp>
      <p:sp>
        <p:nvSpPr>
          <p:cNvPr id="68" name="PlaceHolder 3"/>
          <p:cNvSpPr>
            <a:spLocks noGrp="1"/>
          </p:cNvSpPr>
          <p:nvPr>
            <p:ph type="body"/>
          </p:nvPr>
        </p:nvSpPr>
        <p:spPr>
          <a:xfrm>
            <a:off x="6230160" y="2194560"/>
            <a:ext cx="5280120" cy="1919160"/>
          </a:xfrm>
          <a:prstGeom prst="rect">
            <a:avLst/>
          </a:prstGeom>
        </p:spPr>
        <p:txBody>
          <a:bodyPr lIns="0" tIns="0" rIns="0" bIns="0">
            <a:normAutofit/>
          </a:bodyPr>
          <a:lstStyle/>
          <a:p>
            <a:endParaRPr lang="en-US" sz="2200" b="0" strike="noStrike" spc="-1">
              <a:solidFill>
                <a:srgbClr val="FFFFFF"/>
              </a:solidFill>
              <a:latin typeface="Century Gothic"/>
            </a:endParaRPr>
          </a:p>
        </p:txBody>
      </p:sp>
      <p:sp>
        <p:nvSpPr>
          <p:cNvPr id="69" name="PlaceHolder 4"/>
          <p:cNvSpPr>
            <a:spLocks noGrp="1"/>
          </p:cNvSpPr>
          <p:nvPr>
            <p:ph type="body"/>
          </p:nvPr>
        </p:nvSpPr>
        <p:spPr>
          <a:xfrm>
            <a:off x="685800" y="4296600"/>
            <a:ext cx="10820160" cy="1919160"/>
          </a:xfrm>
          <a:prstGeom prst="rect">
            <a:avLst/>
          </a:prstGeom>
        </p:spPr>
        <p:txBody>
          <a:bodyPr lIns="0" tIns="0" rIns="0" bIns="0">
            <a:normAutofit/>
          </a:bodyPr>
          <a:lstStyle/>
          <a:p>
            <a:endParaRPr lang="en-US" sz="2200" b="0" strike="noStrike" spc="-1">
              <a:solidFill>
                <a:srgbClr val="FFFFFF"/>
              </a:solidFill>
              <a:latin typeface="Century Gothic"/>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2895480" y="764280"/>
            <a:ext cx="8610120" cy="1292760"/>
          </a:xfrm>
          <a:prstGeom prst="rect">
            <a:avLst/>
          </a:prstGeom>
        </p:spPr>
        <p:txBody>
          <a:bodyPr lIns="0" tIns="0" rIns="0" bIns="0" anchor="ctr">
            <a:noAutofit/>
          </a:bodyPr>
          <a:lstStyle/>
          <a:p>
            <a:endParaRPr lang="en-US" sz="1800" b="0" strike="noStrike" spc="-1">
              <a:solidFill>
                <a:srgbClr val="FFFFFF"/>
              </a:solidFill>
              <a:latin typeface="Century Gothic"/>
            </a:endParaRPr>
          </a:p>
        </p:txBody>
      </p:sp>
      <p:sp>
        <p:nvSpPr>
          <p:cNvPr id="71" name="PlaceHolder 2"/>
          <p:cNvSpPr>
            <a:spLocks noGrp="1"/>
          </p:cNvSpPr>
          <p:nvPr>
            <p:ph type="body"/>
          </p:nvPr>
        </p:nvSpPr>
        <p:spPr>
          <a:xfrm>
            <a:off x="685800" y="2194560"/>
            <a:ext cx="10820160" cy="1919160"/>
          </a:xfrm>
          <a:prstGeom prst="rect">
            <a:avLst/>
          </a:prstGeom>
        </p:spPr>
        <p:txBody>
          <a:bodyPr lIns="0" tIns="0" rIns="0" bIns="0">
            <a:normAutofit/>
          </a:bodyPr>
          <a:lstStyle/>
          <a:p>
            <a:endParaRPr lang="en-US" sz="2200" b="0" strike="noStrike" spc="-1">
              <a:solidFill>
                <a:srgbClr val="FFFFFF"/>
              </a:solidFill>
              <a:latin typeface="Century Gothic"/>
            </a:endParaRPr>
          </a:p>
        </p:txBody>
      </p:sp>
      <p:sp>
        <p:nvSpPr>
          <p:cNvPr id="72" name="PlaceHolder 3"/>
          <p:cNvSpPr>
            <a:spLocks noGrp="1"/>
          </p:cNvSpPr>
          <p:nvPr>
            <p:ph type="body"/>
          </p:nvPr>
        </p:nvSpPr>
        <p:spPr>
          <a:xfrm>
            <a:off x="685800" y="4296600"/>
            <a:ext cx="10820160" cy="1919160"/>
          </a:xfrm>
          <a:prstGeom prst="rect">
            <a:avLst/>
          </a:prstGeom>
        </p:spPr>
        <p:txBody>
          <a:bodyPr lIns="0" tIns="0" rIns="0" bIns="0">
            <a:normAutofit/>
          </a:bodyPr>
          <a:lstStyle/>
          <a:p>
            <a:endParaRPr lang="en-US" sz="2200" b="0" strike="noStrike" spc="-1">
              <a:solidFill>
                <a:srgbClr val="FFFFFF"/>
              </a:solidFill>
              <a:latin typeface="Century Gothic"/>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73" name="PlaceHolder 1"/>
          <p:cNvSpPr>
            <a:spLocks noGrp="1"/>
          </p:cNvSpPr>
          <p:nvPr>
            <p:ph type="title"/>
          </p:nvPr>
        </p:nvSpPr>
        <p:spPr>
          <a:xfrm>
            <a:off x="2895480" y="764280"/>
            <a:ext cx="8610120" cy="1292760"/>
          </a:xfrm>
          <a:prstGeom prst="rect">
            <a:avLst/>
          </a:prstGeom>
        </p:spPr>
        <p:txBody>
          <a:bodyPr lIns="0" tIns="0" rIns="0" bIns="0" anchor="ctr">
            <a:noAutofit/>
          </a:bodyPr>
          <a:lstStyle/>
          <a:p>
            <a:endParaRPr lang="en-US" sz="1800" b="0" strike="noStrike" spc="-1">
              <a:solidFill>
                <a:srgbClr val="FFFFFF"/>
              </a:solidFill>
              <a:latin typeface="Century Gothic"/>
            </a:endParaRPr>
          </a:p>
        </p:txBody>
      </p:sp>
      <p:sp>
        <p:nvSpPr>
          <p:cNvPr id="74" name="PlaceHolder 2"/>
          <p:cNvSpPr>
            <a:spLocks noGrp="1"/>
          </p:cNvSpPr>
          <p:nvPr>
            <p:ph type="body"/>
          </p:nvPr>
        </p:nvSpPr>
        <p:spPr>
          <a:xfrm>
            <a:off x="685800" y="2194560"/>
            <a:ext cx="5280120" cy="1919160"/>
          </a:xfrm>
          <a:prstGeom prst="rect">
            <a:avLst/>
          </a:prstGeom>
        </p:spPr>
        <p:txBody>
          <a:bodyPr lIns="0" tIns="0" rIns="0" bIns="0">
            <a:normAutofit/>
          </a:bodyPr>
          <a:lstStyle/>
          <a:p>
            <a:endParaRPr lang="en-US" sz="2200" b="0" strike="noStrike" spc="-1">
              <a:solidFill>
                <a:srgbClr val="FFFFFF"/>
              </a:solidFill>
              <a:latin typeface="Century Gothic"/>
            </a:endParaRPr>
          </a:p>
        </p:txBody>
      </p:sp>
      <p:sp>
        <p:nvSpPr>
          <p:cNvPr id="75" name="PlaceHolder 3"/>
          <p:cNvSpPr>
            <a:spLocks noGrp="1"/>
          </p:cNvSpPr>
          <p:nvPr>
            <p:ph type="body"/>
          </p:nvPr>
        </p:nvSpPr>
        <p:spPr>
          <a:xfrm>
            <a:off x="6230160" y="2194560"/>
            <a:ext cx="5280120" cy="1919160"/>
          </a:xfrm>
          <a:prstGeom prst="rect">
            <a:avLst/>
          </a:prstGeom>
        </p:spPr>
        <p:txBody>
          <a:bodyPr lIns="0" tIns="0" rIns="0" bIns="0">
            <a:normAutofit/>
          </a:bodyPr>
          <a:lstStyle/>
          <a:p>
            <a:endParaRPr lang="en-US" sz="2200" b="0" strike="noStrike" spc="-1">
              <a:solidFill>
                <a:srgbClr val="FFFFFF"/>
              </a:solidFill>
              <a:latin typeface="Century Gothic"/>
            </a:endParaRPr>
          </a:p>
        </p:txBody>
      </p:sp>
      <p:sp>
        <p:nvSpPr>
          <p:cNvPr id="76" name="PlaceHolder 4"/>
          <p:cNvSpPr>
            <a:spLocks noGrp="1"/>
          </p:cNvSpPr>
          <p:nvPr>
            <p:ph type="body"/>
          </p:nvPr>
        </p:nvSpPr>
        <p:spPr>
          <a:xfrm>
            <a:off x="685800" y="4296600"/>
            <a:ext cx="5280120" cy="1919160"/>
          </a:xfrm>
          <a:prstGeom prst="rect">
            <a:avLst/>
          </a:prstGeom>
        </p:spPr>
        <p:txBody>
          <a:bodyPr lIns="0" tIns="0" rIns="0" bIns="0">
            <a:normAutofit/>
          </a:bodyPr>
          <a:lstStyle/>
          <a:p>
            <a:endParaRPr lang="en-US" sz="2200" b="0" strike="noStrike" spc="-1">
              <a:solidFill>
                <a:srgbClr val="FFFFFF"/>
              </a:solidFill>
              <a:latin typeface="Century Gothic"/>
            </a:endParaRPr>
          </a:p>
        </p:txBody>
      </p:sp>
      <p:sp>
        <p:nvSpPr>
          <p:cNvPr id="77" name="PlaceHolder 5"/>
          <p:cNvSpPr>
            <a:spLocks noGrp="1"/>
          </p:cNvSpPr>
          <p:nvPr>
            <p:ph type="body"/>
          </p:nvPr>
        </p:nvSpPr>
        <p:spPr>
          <a:xfrm>
            <a:off x="6230160" y="4296600"/>
            <a:ext cx="5280120" cy="1919160"/>
          </a:xfrm>
          <a:prstGeom prst="rect">
            <a:avLst/>
          </a:prstGeom>
        </p:spPr>
        <p:txBody>
          <a:bodyPr lIns="0" tIns="0" rIns="0" bIns="0">
            <a:normAutofit/>
          </a:bodyPr>
          <a:lstStyle/>
          <a:p>
            <a:endParaRPr lang="en-US" sz="2200" b="0" strike="noStrike" spc="-1">
              <a:solidFill>
                <a:srgbClr val="FFFFFF"/>
              </a:solidFill>
              <a:latin typeface="Century Gothic"/>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78" name="PlaceHolder 1"/>
          <p:cNvSpPr>
            <a:spLocks noGrp="1"/>
          </p:cNvSpPr>
          <p:nvPr>
            <p:ph type="title"/>
          </p:nvPr>
        </p:nvSpPr>
        <p:spPr>
          <a:xfrm>
            <a:off x="2895480" y="764280"/>
            <a:ext cx="8610120" cy="1292760"/>
          </a:xfrm>
          <a:prstGeom prst="rect">
            <a:avLst/>
          </a:prstGeom>
        </p:spPr>
        <p:txBody>
          <a:bodyPr lIns="0" tIns="0" rIns="0" bIns="0" anchor="ctr">
            <a:noAutofit/>
          </a:bodyPr>
          <a:lstStyle/>
          <a:p>
            <a:endParaRPr lang="en-US" sz="1800" b="0" strike="noStrike" spc="-1">
              <a:solidFill>
                <a:srgbClr val="FFFFFF"/>
              </a:solidFill>
              <a:latin typeface="Century Gothic"/>
            </a:endParaRPr>
          </a:p>
        </p:txBody>
      </p:sp>
      <p:sp>
        <p:nvSpPr>
          <p:cNvPr id="79" name="PlaceHolder 2"/>
          <p:cNvSpPr>
            <a:spLocks noGrp="1"/>
          </p:cNvSpPr>
          <p:nvPr>
            <p:ph type="body"/>
          </p:nvPr>
        </p:nvSpPr>
        <p:spPr>
          <a:xfrm>
            <a:off x="685800" y="2194560"/>
            <a:ext cx="3483720" cy="1919160"/>
          </a:xfrm>
          <a:prstGeom prst="rect">
            <a:avLst/>
          </a:prstGeom>
        </p:spPr>
        <p:txBody>
          <a:bodyPr lIns="0" tIns="0" rIns="0" bIns="0">
            <a:normAutofit/>
          </a:bodyPr>
          <a:lstStyle/>
          <a:p>
            <a:endParaRPr lang="en-US" sz="2200" b="0" strike="noStrike" spc="-1">
              <a:solidFill>
                <a:srgbClr val="FFFFFF"/>
              </a:solidFill>
              <a:latin typeface="Century Gothic"/>
            </a:endParaRPr>
          </a:p>
        </p:txBody>
      </p:sp>
      <p:sp>
        <p:nvSpPr>
          <p:cNvPr id="80" name="PlaceHolder 3"/>
          <p:cNvSpPr>
            <a:spLocks noGrp="1"/>
          </p:cNvSpPr>
          <p:nvPr>
            <p:ph type="body"/>
          </p:nvPr>
        </p:nvSpPr>
        <p:spPr>
          <a:xfrm>
            <a:off x="4344120" y="2194560"/>
            <a:ext cx="3483720" cy="1919160"/>
          </a:xfrm>
          <a:prstGeom prst="rect">
            <a:avLst/>
          </a:prstGeom>
        </p:spPr>
        <p:txBody>
          <a:bodyPr lIns="0" tIns="0" rIns="0" bIns="0">
            <a:normAutofit/>
          </a:bodyPr>
          <a:lstStyle/>
          <a:p>
            <a:endParaRPr lang="en-US" sz="2200" b="0" strike="noStrike" spc="-1">
              <a:solidFill>
                <a:srgbClr val="FFFFFF"/>
              </a:solidFill>
              <a:latin typeface="Century Gothic"/>
            </a:endParaRPr>
          </a:p>
        </p:txBody>
      </p:sp>
      <p:sp>
        <p:nvSpPr>
          <p:cNvPr id="81" name="PlaceHolder 4"/>
          <p:cNvSpPr>
            <a:spLocks noGrp="1"/>
          </p:cNvSpPr>
          <p:nvPr>
            <p:ph type="body"/>
          </p:nvPr>
        </p:nvSpPr>
        <p:spPr>
          <a:xfrm>
            <a:off x="8002440" y="2194560"/>
            <a:ext cx="3483720" cy="1919160"/>
          </a:xfrm>
          <a:prstGeom prst="rect">
            <a:avLst/>
          </a:prstGeom>
        </p:spPr>
        <p:txBody>
          <a:bodyPr lIns="0" tIns="0" rIns="0" bIns="0">
            <a:normAutofit/>
          </a:bodyPr>
          <a:lstStyle/>
          <a:p>
            <a:endParaRPr lang="en-US" sz="2200" b="0" strike="noStrike" spc="-1">
              <a:solidFill>
                <a:srgbClr val="FFFFFF"/>
              </a:solidFill>
              <a:latin typeface="Century Gothic"/>
            </a:endParaRPr>
          </a:p>
        </p:txBody>
      </p:sp>
      <p:sp>
        <p:nvSpPr>
          <p:cNvPr id="82" name="PlaceHolder 5"/>
          <p:cNvSpPr>
            <a:spLocks noGrp="1"/>
          </p:cNvSpPr>
          <p:nvPr>
            <p:ph type="body"/>
          </p:nvPr>
        </p:nvSpPr>
        <p:spPr>
          <a:xfrm>
            <a:off x="685800" y="4296600"/>
            <a:ext cx="3483720" cy="1919160"/>
          </a:xfrm>
          <a:prstGeom prst="rect">
            <a:avLst/>
          </a:prstGeom>
        </p:spPr>
        <p:txBody>
          <a:bodyPr lIns="0" tIns="0" rIns="0" bIns="0">
            <a:normAutofit/>
          </a:bodyPr>
          <a:lstStyle/>
          <a:p>
            <a:endParaRPr lang="en-US" sz="2200" b="0" strike="noStrike" spc="-1">
              <a:solidFill>
                <a:srgbClr val="FFFFFF"/>
              </a:solidFill>
              <a:latin typeface="Century Gothic"/>
            </a:endParaRPr>
          </a:p>
        </p:txBody>
      </p:sp>
      <p:sp>
        <p:nvSpPr>
          <p:cNvPr id="83" name="PlaceHolder 6"/>
          <p:cNvSpPr>
            <a:spLocks noGrp="1"/>
          </p:cNvSpPr>
          <p:nvPr>
            <p:ph type="body"/>
          </p:nvPr>
        </p:nvSpPr>
        <p:spPr>
          <a:xfrm>
            <a:off x="4344120" y="4296600"/>
            <a:ext cx="3483720" cy="1919160"/>
          </a:xfrm>
          <a:prstGeom prst="rect">
            <a:avLst/>
          </a:prstGeom>
        </p:spPr>
        <p:txBody>
          <a:bodyPr lIns="0" tIns="0" rIns="0" bIns="0">
            <a:normAutofit/>
          </a:bodyPr>
          <a:lstStyle/>
          <a:p>
            <a:endParaRPr lang="en-US" sz="2200" b="0" strike="noStrike" spc="-1">
              <a:solidFill>
                <a:srgbClr val="FFFFFF"/>
              </a:solidFill>
              <a:latin typeface="Century Gothic"/>
            </a:endParaRPr>
          </a:p>
        </p:txBody>
      </p:sp>
      <p:sp>
        <p:nvSpPr>
          <p:cNvPr id="84" name="PlaceHolder 7"/>
          <p:cNvSpPr>
            <a:spLocks noGrp="1"/>
          </p:cNvSpPr>
          <p:nvPr>
            <p:ph type="body"/>
          </p:nvPr>
        </p:nvSpPr>
        <p:spPr>
          <a:xfrm>
            <a:off x="8002440" y="4296600"/>
            <a:ext cx="3483720" cy="1919160"/>
          </a:xfrm>
          <a:prstGeom prst="rect">
            <a:avLst/>
          </a:prstGeom>
        </p:spPr>
        <p:txBody>
          <a:bodyPr lIns="0" tIns="0" rIns="0" bIns="0">
            <a:normAutofit/>
          </a:bodyPr>
          <a:lstStyle/>
          <a:p>
            <a:endParaRPr lang="en-US" sz="2200" b="0" strike="noStrike" spc="-1">
              <a:solidFill>
                <a:srgbClr val="FFFFFF"/>
              </a:solidFill>
              <a:latin typeface="Century Gothic"/>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91" name="PlaceHolder 1"/>
          <p:cNvSpPr>
            <a:spLocks noGrp="1"/>
          </p:cNvSpPr>
          <p:nvPr>
            <p:ph type="title"/>
          </p:nvPr>
        </p:nvSpPr>
        <p:spPr>
          <a:xfrm>
            <a:off x="2895480" y="764280"/>
            <a:ext cx="8610120" cy="1292760"/>
          </a:xfrm>
          <a:prstGeom prst="rect">
            <a:avLst/>
          </a:prstGeom>
        </p:spPr>
        <p:txBody>
          <a:bodyPr lIns="0" tIns="0" rIns="0" bIns="0" anchor="ctr">
            <a:noAutofit/>
          </a:bodyPr>
          <a:lstStyle/>
          <a:p>
            <a:endParaRPr lang="en-US" sz="1800" b="0" strike="noStrike" spc="-1">
              <a:solidFill>
                <a:srgbClr val="FFFFFF"/>
              </a:solidFill>
              <a:latin typeface="Century Gothic"/>
            </a:endParaRPr>
          </a:p>
        </p:txBody>
      </p:sp>
      <p:sp>
        <p:nvSpPr>
          <p:cNvPr id="92" name="PlaceHolder 2"/>
          <p:cNvSpPr>
            <a:spLocks noGrp="1"/>
          </p:cNvSpPr>
          <p:nvPr>
            <p:ph type="subTitle"/>
          </p:nvPr>
        </p:nvSpPr>
        <p:spPr>
          <a:xfrm>
            <a:off x="685800" y="2194560"/>
            <a:ext cx="10820160" cy="4023720"/>
          </a:xfrm>
          <a:prstGeom prst="rect">
            <a:avLst/>
          </a:prstGeom>
        </p:spPr>
        <p:txBody>
          <a:bodyPr lIns="0" tIns="0" rIns="0" bIns="0" anchor="ctr">
            <a:noAutofit/>
          </a:bodyPr>
          <a:lstStyle/>
          <a:p>
            <a:pPr algn="ctr"/>
            <a:endParaRPr lang="en-IN" sz="3200" b="0" strike="noStrike" spc="-1">
              <a:latin typeface="Aria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93" name="PlaceHolder 1"/>
          <p:cNvSpPr>
            <a:spLocks noGrp="1"/>
          </p:cNvSpPr>
          <p:nvPr>
            <p:ph type="title"/>
          </p:nvPr>
        </p:nvSpPr>
        <p:spPr>
          <a:xfrm>
            <a:off x="2895480" y="764280"/>
            <a:ext cx="8610120" cy="1292760"/>
          </a:xfrm>
          <a:prstGeom prst="rect">
            <a:avLst/>
          </a:prstGeom>
        </p:spPr>
        <p:txBody>
          <a:bodyPr lIns="0" tIns="0" rIns="0" bIns="0" anchor="ctr">
            <a:noAutofit/>
          </a:bodyPr>
          <a:lstStyle/>
          <a:p>
            <a:endParaRPr lang="en-US" sz="1800" b="0" strike="noStrike" spc="-1">
              <a:solidFill>
                <a:srgbClr val="FFFFFF"/>
              </a:solidFill>
              <a:latin typeface="Century Gothic"/>
            </a:endParaRPr>
          </a:p>
        </p:txBody>
      </p:sp>
      <p:sp>
        <p:nvSpPr>
          <p:cNvPr id="94" name="PlaceHolder 2"/>
          <p:cNvSpPr>
            <a:spLocks noGrp="1"/>
          </p:cNvSpPr>
          <p:nvPr>
            <p:ph type="body"/>
          </p:nvPr>
        </p:nvSpPr>
        <p:spPr>
          <a:xfrm>
            <a:off x="685800" y="2194560"/>
            <a:ext cx="10820160" cy="4023720"/>
          </a:xfrm>
          <a:prstGeom prst="rect">
            <a:avLst/>
          </a:prstGeom>
        </p:spPr>
        <p:txBody>
          <a:bodyPr lIns="0" tIns="0" rIns="0" bIns="0">
            <a:normAutofit/>
          </a:bodyPr>
          <a:lstStyle/>
          <a:p>
            <a:endParaRPr lang="en-US" sz="2200" b="0" strike="noStrike" spc="-1">
              <a:solidFill>
                <a:srgbClr val="FFFFFF"/>
              </a:solidFill>
              <a:latin typeface="Century Gothic"/>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95" name="PlaceHolder 1"/>
          <p:cNvSpPr>
            <a:spLocks noGrp="1"/>
          </p:cNvSpPr>
          <p:nvPr>
            <p:ph type="title"/>
          </p:nvPr>
        </p:nvSpPr>
        <p:spPr>
          <a:xfrm>
            <a:off x="2895480" y="764280"/>
            <a:ext cx="8610120" cy="1292760"/>
          </a:xfrm>
          <a:prstGeom prst="rect">
            <a:avLst/>
          </a:prstGeom>
        </p:spPr>
        <p:txBody>
          <a:bodyPr lIns="0" tIns="0" rIns="0" bIns="0" anchor="ctr">
            <a:noAutofit/>
          </a:bodyPr>
          <a:lstStyle/>
          <a:p>
            <a:endParaRPr lang="en-US" sz="1800" b="0" strike="noStrike" spc="-1">
              <a:solidFill>
                <a:srgbClr val="FFFFFF"/>
              </a:solidFill>
              <a:latin typeface="Century Gothic"/>
            </a:endParaRPr>
          </a:p>
        </p:txBody>
      </p:sp>
      <p:sp>
        <p:nvSpPr>
          <p:cNvPr id="96" name="PlaceHolder 2"/>
          <p:cNvSpPr>
            <a:spLocks noGrp="1"/>
          </p:cNvSpPr>
          <p:nvPr>
            <p:ph type="body"/>
          </p:nvPr>
        </p:nvSpPr>
        <p:spPr>
          <a:xfrm>
            <a:off x="685800" y="2194560"/>
            <a:ext cx="5280120" cy="4023720"/>
          </a:xfrm>
          <a:prstGeom prst="rect">
            <a:avLst/>
          </a:prstGeom>
        </p:spPr>
        <p:txBody>
          <a:bodyPr lIns="0" tIns="0" rIns="0" bIns="0">
            <a:normAutofit/>
          </a:bodyPr>
          <a:lstStyle/>
          <a:p>
            <a:endParaRPr lang="en-US" sz="2200" b="0" strike="noStrike" spc="-1">
              <a:solidFill>
                <a:srgbClr val="FFFFFF"/>
              </a:solidFill>
              <a:latin typeface="Century Gothic"/>
            </a:endParaRPr>
          </a:p>
        </p:txBody>
      </p:sp>
      <p:sp>
        <p:nvSpPr>
          <p:cNvPr id="97" name="PlaceHolder 3"/>
          <p:cNvSpPr>
            <a:spLocks noGrp="1"/>
          </p:cNvSpPr>
          <p:nvPr>
            <p:ph type="body"/>
          </p:nvPr>
        </p:nvSpPr>
        <p:spPr>
          <a:xfrm>
            <a:off x="6230160" y="2194560"/>
            <a:ext cx="5280120" cy="4023720"/>
          </a:xfrm>
          <a:prstGeom prst="rect">
            <a:avLst/>
          </a:prstGeom>
        </p:spPr>
        <p:txBody>
          <a:bodyPr lIns="0" tIns="0" rIns="0" bIns="0">
            <a:normAutofit/>
          </a:bodyPr>
          <a:lstStyle/>
          <a:p>
            <a:endParaRPr lang="en-US" sz="2200" b="0" strike="noStrike" spc="-1">
              <a:solidFill>
                <a:srgbClr val="FFFFFF"/>
              </a:solidFill>
              <a:latin typeface="Century Gothic"/>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8" name="PlaceHolder 1"/>
          <p:cNvSpPr>
            <a:spLocks noGrp="1"/>
          </p:cNvSpPr>
          <p:nvPr>
            <p:ph type="title"/>
          </p:nvPr>
        </p:nvSpPr>
        <p:spPr>
          <a:xfrm>
            <a:off x="2895480" y="764280"/>
            <a:ext cx="8610120" cy="1292760"/>
          </a:xfrm>
          <a:prstGeom prst="rect">
            <a:avLst/>
          </a:prstGeom>
        </p:spPr>
        <p:txBody>
          <a:bodyPr lIns="0" tIns="0" rIns="0" bIns="0" anchor="ctr">
            <a:noAutofit/>
          </a:bodyPr>
          <a:lstStyle/>
          <a:p>
            <a:endParaRPr lang="en-US" sz="1800" b="0" strike="noStrike" spc="-1">
              <a:solidFill>
                <a:srgbClr val="FFFFFF"/>
              </a:solidFill>
              <a:latin typeface="Century Gothic"/>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2895480" y="764280"/>
            <a:ext cx="8610120" cy="1292760"/>
          </a:xfrm>
          <a:prstGeom prst="rect">
            <a:avLst/>
          </a:prstGeom>
        </p:spPr>
        <p:txBody>
          <a:bodyPr lIns="0" tIns="0" rIns="0" bIns="0" anchor="ctr">
            <a:noAutofit/>
          </a:bodyPr>
          <a:lstStyle/>
          <a:p>
            <a:endParaRPr lang="en-US" sz="1800" b="0" strike="noStrike" spc="-1">
              <a:solidFill>
                <a:srgbClr val="FFFFFF"/>
              </a:solidFill>
              <a:latin typeface="Century Gothic"/>
            </a:endParaRPr>
          </a:p>
        </p:txBody>
      </p:sp>
      <p:sp>
        <p:nvSpPr>
          <p:cNvPr id="10" name="PlaceHolder 2"/>
          <p:cNvSpPr>
            <a:spLocks noGrp="1"/>
          </p:cNvSpPr>
          <p:nvPr>
            <p:ph type="body"/>
          </p:nvPr>
        </p:nvSpPr>
        <p:spPr>
          <a:xfrm>
            <a:off x="685800" y="2194560"/>
            <a:ext cx="10820160" cy="4023720"/>
          </a:xfrm>
          <a:prstGeom prst="rect">
            <a:avLst/>
          </a:prstGeom>
        </p:spPr>
        <p:txBody>
          <a:bodyPr lIns="0" tIns="0" rIns="0" bIns="0">
            <a:normAutofit/>
          </a:bodyPr>
          <a:lstStyle/>
          <a:p>
            <a:endParaRPr lang="en-US" sz="2200" b="0" strike="noStrike" spc="-1">
              <a:solidFill>
                <a:srgbClr val="FFFFFF"/>
              </a:solidFill>
              <a:latin typeface="Century Gothic"/>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99" name="PlaceHolder 1"/>
          <p:cNvSpPr>
            <a:spLocks noGrp="1"/>
          </p:cNvSpPr>
          <p:nvPr>
            <p:ph type="subTitle"/>
          </p:nvPr>
        </p:nvSpPr>
        <p:spPr>
          <a:xfrm>
            <a:off x="2895480" y="764280"/>
            <a:ext cx="8610120" cy="5993640"/>
          </a:xfrm>
          <a:prstGeom prst="rect">
            <a:avLst/>
          </a:prstGeom>
        </p:spPr>
        <p:txBody>
          <a:bodyPr lIns="0" tIns="0" rIns="0" bIns="0" anchor="ctr">
            <a:noAutofit/>
          </a:bodyPr>
          <a:lstStyle/>
          <a:p>
            <a:pPr algn="ctr"/>
            <a:endParaRPr lang="en-IN" sz="3200" b="0" strike="noStrike" spc="-1">
              <a:latin typeface="Aria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00" name="PlaceHolder 1"/>
          <p:cNvSpPr>
            <a:spLocks noGrp="1"/>
          </p:cNvSpPr>
          <p:nvPr>
            <p:ph type="title"/>
          </p:nvPr>
        </p:nvSpPr>
        <p:spPr>
          <a:xfrm>
            <a:off x="2895480" y="764280"/>
            <a:ext cx="8610120" cy="1292760"/>
          </a:xfrm>
          <a:prstGeom prst="rect">
            <a:avLst/>
          </a:prstGeom>
        </p:spPr>
        <p:txBody>
          <a:bodyPr lIns="0" tIns="0" rIns="0" bIns="0" anchor="ctr">
            <a:noAutofit/>
          </a:bodyPr>
          <a:lstStyle/>
          <a:p>
            <a:endParaRPr lang="en-US" sz="1800" b="0" strike="noStrike" spc="-1">
              <a:solidFill>
                <a:srgbClr val="FFFFFF"/>
              </a:solidFill>
              <a:latin typeface="Century Gothic"/>
            </a:endParaRPr>
          </a:p>
        </p:txBody>
      </p:sp>
      <p:sp>
        <p:nvSpPr>
          <p:cNvPr id="101" name="PlaceHolder 2"/>
          <p:cNvSpPr>
            <a:spLocks noGrp="1"/>
          </p:cNvSpPr>
          <p:nvPr>
            <p:ph type="body"/>
          </p:nvPr>
        </p:nvSpPr>
        <p:spPr>
          <a:xfrm>
            <a:off x="685800" y="2194560"/>
            <a:ext cx="5280120" cy="1919160"/>
          </a:xfrm>
          <a:prstGeom prst="rect">
            <a:avLst/>
          </a:prstGeom>
        </p:spPr>
        <p:txBody>
          <a:bodyPr lIns="0" tIns="0" rIns="0" bIns="0">
            <a:normAutofit/>
          </a:bodyPr>
          <a:lstStyle/>
          <a:p>
            <a:endParaRPr lang="en-US" sz="2200" b="0" strike="noStrike" spc="-1">
              <a:solidFill>
                <a:srgbClr val="FFFFFF"/>
              </a:solidFill>
              <a:latin typeface="Century Gothic"/>
            </a:endParaRPr>
          </a:p>
        </p:txBody>
      </p:sp>
      <p:sp>
        <p:nvSpPr>
          <p:cNvPr id="102" name="PlaceHolder 3"/>
          <p:cNvSpPr>
            <a:spLocks noGrp="1"/>
          </p:cNvSpPr>
          <p:nvPr>
            <p:ph type="body"/>
          </p:nvPr>
        </p:nvSpPr>
        <p:spPr>
          <a:xfrm>
            <a:off x="6230160" y="2194560"/>
            <a:ext cx="5280120" cy="4023720"/>
          </a:xfrm>
          <a:prstGeom prst="rect">
            <a:avLst/>
          </a:prstGeom>
        </p:spPr>
        <p:txBody>
          <a:bodyPr lIns="0" tIns="0" rIns="0" bIns="0">
            <a:normAutofit/>
          </a:bodyPr>
          <a:lstStyle/>
          <a:p>
            <a:endParaRPr lang="en-US" sz="2200" b="0" strike="noStrike" spc="-1">
              <a:solidFill>
                <a:srgbClr val="FFFFFF"/>
              </a:solidFill>
              <a:latin typeface="Century Gothic"/>
            </a:endParaRPr>
          </a:p>
        </p:txBody>
      </p:sp>
      <p:sp>
        <p:nvSpPr>
          <p:cNvPr id="103" name="PlaceHolder 4"/>
          <p:cNvSpPr>
            <a:spLocks noGrp="1"/>
          </p:cNvSpPr>
          <p:nvPr>
            <p:ph type="body"/>
          </p:nvPr>
        </p:nvSpPr>
        <p:spPr>
          <a:xfrm>
            <a:off x="685800" y="4296600"/>
            <a:ext cx="5280120" cy="1919160"/>
          </a:xfrm>
          <a:prstGeom prst="rect">
            <a:avLst/>
          </a:prstGeom>
        </p:spPr>
        <p:txBody>
          <a:bodyPr lIns="0" tIns="0" rIns="0" bIns="0">
            <a:normAutofit/>
          </a:bodyPr>
          <a:lstStyle/>
          <a:p>
            <a:endParaRPr lang="en-US" sz="2200" b="0" strike="noStrike" spc="-1">
              <a:solidFill>
                <a:srgbClr val="FFFFFF"/>
              </a:solidFill>
              <a:latin typeface="Century Gothic"/>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04" name="PlaceHolder 1"/>
          <p:cNvSpPr>
            <a:spLocks noGrp="1"/>
          </p:cNvSpPr>
          <p:nvPr>
            <p:ph type="title"/>
          </p:nvPr>
        </p:nvSpPr>
        <p:spPr>
          <a:xfrm>
            <a:off x="2895480" y="764280"/>
            <a:ext cx="8610120" cy="1292760"/>
          </a:xfrm>
          <a:prstGeom prst="rect">
            <a:avLst/>
          </a:prstGeom>
        </p:spPr>
        <p:txBody>
          <a:bodyPr lIns="0" tIns="0" rIns="0" bIns="0" anchor="ctr">
            <a:noAutofit/>
          </a:bodyPr>
          <a:lstStyle/>
          <a:p>
            <a:endParaRPr lang="en-US" sz="1800" b="0" strike="noStrike" spc="-1">
              <a:solidFill>
                <a:srgbClr val="FFFFFF"/>
              </a:solidFill>
              <a:latin typeface="Century Gothic"/>
            </a:endParaRPr>
          </a:p>
        </p:txBody>
      </p:sp>
      <p:sp>
        <p:nvSpPr>
          <p:cNvPr id="105" name="PlaceHolder 2"/>
          <p:cNvSpPr>
            <a:spLocks noGrp="1"/>
          </p:cNvSpPr>
          <p:nvPr>
            <p:ph type="body"/>
          </p:nvPr>
        </p:nvSpPr>
        <p:spPr>
          <a:xfrm>
            <a:off x="685800" y="2194560"/>
            <a:ext cx="5280120" cy="4023720"/>
          </a:xfrm>
          <a:prstGeom prst="rect">
            <a:avLst/>
          </a:prstGeom>
        </p:spPr>
        <p:txBody>
          <a:bodyPr lIns="0" tIns="0" rIns="0" bIns="0">
            <a:normAutofit/>
          </a:bodyPr>
          <a:lstStyle/>
          <a:p>
            <a:endParaRPr lang="en-US" sz="2200" b="0" strike="noStrike" spc="-1">
              <a:solidFill>
                <a:srgbClr val="FFFFFF"/>
              </a:solidFill>
              <a:latin typeface="Century Gothic"/>
            </a:endParaRPr>
          </a:p>
        </p:txBody>
      </p:sp>
      <p:sp>
        <p:nvSpPr>
          <p:cNvPr id="106" name="PlaceHolder 3"/>
          <p:cNvSpPr>
            <a:spLocks noGrp="1"/>
          </p:cNvSpPr>
          <p:nvPr>
            <p:ph type="body"/>
          </p:nvPr>
        </p:nvSpPr>
        <p:spPr>
          <a:xfrm>
            <a:off x="6230160" y="2194560"/>
            <a:ext cx="5280120" cy="1919160"/>
          </a:xfrm>
          <a:prstGeom prst="rect">
            <a:avLst/>
          </a:prstGeom>
        </p:spPr>
        <p:txBody>
          <a:bodyPr lIns="0" tIns="0" rIns="0" bIns="0">
            <a:normAutofit/>
          </a:bodyPr>
          <a:lstStyle/>
          <a:p>
            <a:endParaRPr lang="en-US" sz="2200" b="0" strike="noStrike" spc="-1">
              <a:solidFill>
                <a:srgbClr val="FFFFFF"/>
              </a:solidFill>
              <a:latin typeface="Century Gothic"/>
            </a:endParaRPr>
          </a:p>
        </p:txBody>
      </p:sp>
      <p:sp>
        <p:nvSpPr>
          <p:cNvPr id="107" name="PlaceHolder 4"/>
          <p:cNvSpPr>
            <a:spLocks noGrp="1"/>
          </p:cNvSpPr>
          <p:nvPr>
            <p:ph type="body"/>
          </p:nvPr>
        </p:nvSpPr>
        <p:spPr>
          <a:xfrm>
            <a:off x="6230160" y="4296600"/>
            <a:ext cx="5280120" cy="1919160"/>
          </a:xfrm>
          <a:prstGeom prst="rect">
            <a:avLst/>
          </a:prstGeom>
        </p:spPr>
        <p:txBody>
          <a:bodyPr lIns="0" tIns="0" rIns="0" bIns="0">
            <a:normAutofit/>
          </a:bodyPr>
          <a:lstStyle/>
          <a:p>
            <a:endParaRPr lang="en-US" sz="2200" b="0" strike="noStrike" spc="-1">
              <a:solidFill>
                <a:srgbClr val="FFFFFF"/>
              </a:solidFill>
              <a:latin typeface="Century Gothic"/>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08" name="PlaceHolder 1"/>
          <p:cNvSpPr>
            <a:spLocks noGrp="1"/>
          </p:cNvSpPr>
          <p:nvPr>
            <p:ph type="title"/>
          </p:nvPr>
        </p:nvSpPr>
        <p:spPr>
          <a:xfrm>
            <a:off x="2895480" y="764280"/>
            <a:ext cx="8610120" cy="1292760"/>
          </a:xfrm>
          <a:prstGeom prst="rect">
            <a:avLst/>
          </a:prstGeom>
        </p:spPr>
        <p:txBody>
          <a:bodyPr lIns="0" tIns="0" rIns="0" bIns="0" anchor="ctr">
            <a:noAutofit/>
          </a:bodyPr>
          <a:lstStyle/>
          <a:p>
            <a:endParaRPr lang="en-US" sz="1800" b="0" strike="noStrike" spc="-1">
              <a:solidFill>
                <a:srgbClr val="FFFFFF"/>
              </a:solidFill>
              <a:latin typeface="Century Gothic"/>
            </a:endParaRPr>
          </a:p>
        </p:txBody>
      </p:sp>
      <p:sp>
        <p:nvSpPr>
          <p:cNvPr id="109" name="PlaceHolder 2"/>
          <p:cNvSpPr>
            <a:spLocks noGrp="1"/>
          </p:cNvSpPr>
          <p:nvPr>
            <p:ph type="body"/>
          </p:nvPr>
        </p:nvSpPr>
        <p:spPr>
          <a:xfrm>
            <a:off x="685800" y="2194560"/>
            <a:ext cx="5280120" cy="1919160"/>
          </a:xfrm>
          <a:prstGeom prst="rect">
            <a:avLst/>
          </a:prstGeom>
        </p:spPr>
        <p:txBody>
          <a:bodyPr lIns="0" tIns="0" rIns="0" bIns="0">
            <a:normAutofit/>
          </a:bodyPr>
          <a:lstStyle/>
          <a:p>
            <a:endParaRPr lang="en-US" sz="2200" b="0" strike="noStrike" spc="-1">
              <a:solidFill>
                <a:srgbClr val="FFFFFF"/>
              </a:solidFill>
              <a:latin typeface="Century Gothic"/>
            </a:endParaRPr>
          </a:p>
        </p:txBody>
      </p:sp>
      <p:sp>
        <p:nvSpPr>
          <p:cNvPr id="110" name="PlaceHolder 3"/>
          <p:cNvSpPr>
            <a:spLocks noGrp="1"/>
          </p:cNvSpPr>
          <p:nvPr>
            <p:ph type="body"/>
          </p:nvPr>
        </p:nvSpPr>
        <p:spPr>
          <a:xfrm>
            <a:off x="6230160" y="2194560"/>
            <a:ext cx="5280120" cy="1919160"/>
          </a:xfrm>
          <a:prstGeom prst="rect">
            <a:avLst/>
          </a:prstGeom>
        </p:spPr>
        <p:txBody>
          <a:bodyPr lIns="0" tIns="0" rIns="0" bIns="0">
            <a:normAutofit/>
          </a:bodyPr>
          <a:lstStyle/>
          <a:p>
            <a:endParaRPr lang="en-US" sz="2200" b="0" strike="noStrike" spc="-1">
              <a:solidFill>
                <a:srgbClr val="FFFFFF"/>
              </a:solidFill>
              <a:latin typeface="Century Gothic"/>
            </a:endParaRPr>
          </a:p>
        </p:txBody>
      </p:sp>
      <p:sp>
        <p:nvSpPr>
          <p:cNvPr id="111" name="PlaceHolder 4"/>
          <p:cNvSpPr>
            <a:spLocks noGrp="1"/>
          </p:cNvSpPr>
          <p:nvPr>
            <p:ph type="body"/>
          </p:nvPr>
        </p:nvSpPr>
        <p:spPr>
          <a:xfrm>
            <a:off x="685800" y="4296600"/>
            <a:ext cx="10820160" cy="1919160"/>
          </a:xfrm>
          <a:prstGeom prst="rect">
            <a:avLst/>
          </a:prstGeom>
        </p:spPr>
        <p:txBody>
          <a:bodyPr lIns="0" tIns="0" rIns="0" bIns="0">
            <a:normAutofit/>
          </a:bodyPr>
          <a:lstStyle/>
          <a:p>
            <a:endParaRPr lang="en-US" sz="2200" b="0" strike="noStrike" spc="-1">
              <a:solidFill>
                <a:srgbClr val="FFFFFF"/>
              </a:solidFill>
              <a:latin typeface="Century Gothic"/>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12" name="PlaceHolder 1"/>
          <p:cNvSpPr>
            <a:spLocks noGrp="1"/>
          </p:cNvSpPr>
          <p:nvPr>
            <p:ph type="title"/>
          </p:nvPr>
        </p:nvSpPr>
        <p:spPr>
          <a:xfrm>
            <a:off x="2895480" y="764280"/>
            <a:ext cx="8610120" cy="1292760"/>
          </a:xfrm>
          <a:prstGeom prst="rect">
            <a:avLst/>
          </a:prstGeom>
        </p:spPr>
        <p:txBody>
          <a:bodyPr lIns="0" tIns="0" rIns="0" bIns="0" anchor="ctr">
            <a:noAutofit/>
          </a:bodyPr>
          <a:lstStyle/>
          <a:p>
            <a:endParaRPr lang="en-US" sz="1800" b="0" strike="noStrike" spc="-1">
              <a:solidFill>
                <a:srgbClr val="FFFFFF"/>
              </a:solidFill>
              <a:latin typeface="Century Gothic"/>
            </a:endParaRPr>
          </a:p>
        </p:txBody>
      </p:sp>
      <p:sp>
        <p:nvSpPr>
          <p:cNvPr id="113" name="PlaceHolder 2"/>
          <p:cNvSpPr>
            <a:spLocks noGrp="1"/>
          </p:cNvSpPr>
          <p:nvPr>
            <p:ph type="body"/>
          </p:nvPr>
        </p:nvSpPr>
        <p:spPr>
          <a:xfrm>
            <a:off x="685800" y="2194560"/>
            <a:ext cx="10820160" cy="1919160"/>
          </a:xfrm>
          <a:prstGeom prst="rect">
            <a:avLst/>
          </a:prstGeom>
        </p:spPr>
        <p:txBody>
          <a:bodyPr lIns="0" tIns="0" rIns="0" bIns="0">
            <a:normAutofit/>
          </a:bodyPr>
          <a:lstStyle/>
          <a:p>
            <a:endParaRPr lang="en-US" sz="2200" b="0" strike="noStrike" spc="-1">
              <a:solidFill>
                <a:srgbClr val="FFFFFF"/>
              </a:solidFill>
              <a:latin typeface="Century Gothic"/>
            </a:endParaRPr>
          </a:p>
        </p:txBody>
      </p:sp>
      <p:sp>
        <p:nvSpPr>
          <p:cNvPr id="114" name="PlaceHolder 3"/>
          <p:cNvSpPr>
            <a:spLocks noGrp="1"/>
          </p:cNvSpPr>
          <p:nvPr>
            <p:ph type="body"/>
          </p:nvPr>
        </p:nvSpPr>
        <p:spPr>
          <a:xfrm>
            <a:off x="685800" y="4296600"/>
            <a:ext cx="10820160" cy="1919160"/>
          </a:xfrm>
          <a:prstGeom prst="rect">
            <a:avLst/>
          </a:prstGeom>
        </p:spPr>
        <p:txBody>
          <a:bodyPr lIns="0" tIns="0" rIns="0" bIns="0">
            <a:normAutofit/>
          </a:bodyPr>
          <a:lstStyle/>
          <a:p>
            <a:endParaRPr lang="en-US" sz="2200" b="0" strike="noStrike" spc="-1">
              <a:solidFill>
                <a:srgbClr val="FFFFFF"/>
              </a:solidFill>
              <a:latin typeface="Century Gothic"/>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15" name="PlaceHolder 1"/>
          <p:cNvSpPr>
            <a:spLocks noGrp="1"/>
          </p:cNvSpPr>
          <p:nvPr>
            <p:ph type="title"/>
          </p:nvPr>
        </p:nvSpPr>
        <p:spPr>
          <a:xfrm>
            <a:off x="2895480" y="764280"/>
            <a:ext cx="8610120" cy="1292760"/>
          </a:xfrm>
          <a:prstGeom prst="rect">
            <a:avLst/>
          </a:prstGeom>
        </p:spPr>
        <p:txBody>
          <a:bodyPr lIns="0" tIns="0" rIns="0" bIns="0" anchor="ctr">
            <a:noAutofit/>
          </a:bodyPr>
          <a:lstStyle/>
          <a:p>
            <a:endParaRPr lang="en-US" sz="1800" b="0" strike="noStrike" spc="-1">
              <a:solidFill>
                <a:srgbClr val="FFFFFF"/>
              </a:solidFill>
              <a:latin typeface="Century Gothic"/>
            </a:endParaRPr>
          </a:p>
        </p:txBody>
      </p:sp>
      <p:sp>
        <p:nvSpPr>
          <p:cNvPr id="116" name="PlaceHolder 2"/>
          <p:cNvSpPr>
            <a:spLocks noGrp="1"/>
          </p:cNvSpPr>
          <p:nvPr>
            <p:ph type="body"/>
          </p:nvPr>
        </p:nvSpPr>
        <p:spPr>
          <a:xfrm>
            <a:off x="685800" y="2194560"/>
            <a:ext cx="5280120" cy="1919160"/>
          </a:xfrm>
          <a:prstGeom prst="rect">
            <a:avLst/>
          </a:prstGeom>
        </p:spPr>
        <p:txBody>
          <a:bodyPr lIns="0" tIns="0" rIns="0" bIns="0">
            <a:normAutofit/>
          </a:bodyPr>
          <a:lstStyle/>
          <a:p>
            <a:endParaRPr lang="en-US" sz="2200" b="0" strike="noStrike" spc="-1">
              <a:solidFill>
                <a:srgbClr val="FFFFFF"/>
              </a:solidFill>
              <a:latin typeface="Century Gothic"/>
            </a:endParaRPr>
          </a:p>
        </p:txBody>
      </p:sp>
      <p:sp>
        <p:nvSpPr>
          <p:cNvPr id="117" name="PlaceHolder 3"/>
          <p:cNvSpPr>
            <a:spLocks noGrp="1"/>
          </p:cNvSpPr>
          <p:nvPr>
            <p:ph type="body"/>
          </p:nvPr>
        </p:nvSpPr>
        <p:spPr>
          <a:xfrm>
            <a:off x="6230160" y="2194560"/>
            <a:ext cx="5280120" cy="1919160"/>
          </a:xfrm>
          <a:prstGeom prst="rect">
            <a:avLst/>
          </a:prstGeom>
        </p:spPr>
        <p:txBody>
          <a:bodyPr lIns="0" tIns="0" rIns="0" bIns="0">
            <a:normAutofit/>
          </a:bodyPr>
          <a:lstStyle/>
          <a:p>
            <a:endParaRPr lang="en-US" sz="2200" b="0" strike="noStrike" spc="-1">
              <a:solidFill>
                <a:srgbClr val="FFFFFF"/>
              </a:solidFill>
              <a:latin typeface="Century Gothic"/>
            </a:endParaRPr>
          </a:p>
        </p:txBody>
      </p:sp>
      <p:sp>
        <p:nvSpPr>
          <p:cNvPr id="118" name="PlaceHolder 4"/>
          <p:cNvSpPr>
            <a:spLocks noGrp="1"/>
          </p:cNvSpPr>
          <p:nvPr>
            <p:ph type="body"/>
          </p:nvPr>
        </p:nvSpPr>
        <p:spPr>
          <a:xfrm>
            <a:off x="685800" y="4296600"/>
            <a:ext cx="5280120" cy="1919160"/>
          </a:xfrm>
          <a:prstGeom prst="rect">
            <a:avLst/>
          </a:prstGeom>
        </p:spPr>
        <p:txBody>
          <a:bodyPr lIns="0" tIns="0" rIns="0" bIns="0">
            <a:normAutofit/>
          </a:bodyPr>
          <a:lstStyle/>
          <a:p>
            <a:endParaRPr lang="en-US" sz="2200" b="0" strike="noStrike" spc="-1">
              <a:solidFill>
                <a:srgbClr val="FFFFFF"/>
              </a:solidFill>
              <a:latin typeface="Century Gothic"/>
            </a:endParaRPr>
          </a:p>
        </p:txBody>
      </p:sp>
      <p:sp>
        <p:nvSpPr>
          <p:cNvPr id="119" name="PlaceHolder 5"/>
          <p:cNvSpPr>
            <a:spLocks noGrp="1"/>
          </p:cNvSpPr>
          <p:nvPr>
            <p:ph type="body"/>
          </p:nvPr>
        </p:nvSpPr>
        <p:spPr>
          <a:xfrm>
            <a:off x="6230160" y="4296600"/>
            <a:ext cx="5280120" cy="1919160"/>
          </a:xfrm>
          <a:prstGeom prst="rect">
            <a:avLst/>
          </a:prstGeom>
        </p:spPr>
        <p:txBody>
          <a:bodyPr lIns="0" tIns="0" rIns="0" bIns="0">
            <a:normAutofit/>
          </a:bodyPr>
          <a:lstStyle/>
          <a:p>
            <a:endParaRPr lang="en-US" sz="2200" b="0" strike="noStrike" spc="-1">
              <a:solidFill>
                <a:srgbClr val="FFFFFF"/>
              </a:solidFill>
              <a:latin typeface="Century Gothic"/>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20" name="PlaceHolder 1"/>
          <p:cNvSpPr>
            <a:spLocks noGrp="1"/>
          </p:cNvSpPr>
          <p:nvPr>
            <p:ph type="title"/>
          </p:nvPr>
        </p:nvSpPr>
        <p:spPr>
          <a:xfrm>
            <a:off x="2895480" y="764280"/>
            <a:ext cx="8610120" cy="1292760"/>
          </a:xfrm>
          <a:prstGeom prst="rect">
            <a:avLst/>
          </a:prstGeom>
        </p:spPr>
        <p:txBody>
          <a:bodyPr lIns="0" tIns="0" rIns="0" bIns="0" anchor="ctr">
            <a:noAutofit/>
          </a:bodyPr>
          <a:lstStyle/>
          <a:p>
            <a:endParaRPr lang="en-US" sz="1800" b="0" strike="noStrike" spc="-1">
              <a:solidFill>
                <a:srgbClr val="FFFFFF"/>
              </a:solidFill>
              <a:latin typeface="Century Gothic"/>
            </a:endParaRPr>
          </a:p>
        </p:txBody>
      </p:sp>
      <p:sp>
        <p:nvSpPr>
          <p:cNvPr id="121" name="PlaceHolder 2"/>
          <p:cNvSpPr>
            <a:spLocks noGrp="1"/>
          </p:cNvSpPr>
          <p:nvPr>
            <p:ph type="body"/>
          </p:nvPr>
        </p:nvSpPr>
        <p:spPr>
          <a:xfrm>
            <a:off x="685800" y="2194560"/>
            <a:ext cx="3483720" cy="1919160"/>
          </a:xfrm>
          <a:prstGeom prst="rect">
            <a:avLst/>
          </a:prstGeom>
        </p:spPr>
        <p:txBody>
          <a:bodyPr lIns="0" tIns="0" rIns="0" bIns="0">
            <a:normAutofit/>
          </a:bodyPr>
          <a:lstStyle/>
          <a:p>
            <a:endParaRPr lang="en-US" sz="2200" b="0" strike="noStrike" spc="-1">
              <a:solidFill>
                <a:srgbClr val="FFFFFF"/>
              </a:solidFill>
              <a:latin typeface="Century Gothic"/>
            </a:endParaRPr>
          </a:p>
        </p:txBody>
      </p:sp>
      <p:sp>
        <p:nvSpPr>
          <p:cNvPr id="122" name="PlaceHolder 3"/>
          <p:cNvSpPr>
            <a:spLocks noGrp="1"/>
          </p:cNvSpPr>
          <p:nvPr>
            <p:ph type="body"/>
          </p:nvPr>
        </p:nvSpPr>
        <p:spPr>
          <a:xfrm>
            <a:off x="4344120" y="2194560"/>
            <a:ext cx="3483720" cy="1919160"/>
          </a:xfrm>
          <a:prstGeom prst="rect">
            <a:avLst/>
          </a:prstGeom>
        </p:spPr>
        <p:txBody>
          <a:bodyPr lIns="0" tIns="0" rIns="0" bIns="0">
            <a:normAutofit/>
          </a:bodyPr>
          <a:lstStyle/>
          <a:p>
            <a:endParaRPr lang="en-US" sz="2200" b="0" strike="noStrike" spc="-1">
              <a:solidFill>
                <a:srgbClr val="FFFFFF"/>
              </a:solidFill>
              <a:latin typeface="Century Gothic"/>
            </a:endParaRPr>
          </a:p>
        </p:txBody>
      </p:sp>
      <p:sp>
        <p:nvSpPr>
          <p:cNvPr id="123" name="PlaceHolder 4"/>
          <p:cNvSpPr>
            <a:spLocks noGrp="1"/>
          </p:cNvSpPr>
          <p:nvPr>
            <p:ph type="body"/>
          </p:nvPr>
        </p:nvSpPr>
        <p:spPr>
          <a:xfrm>
            <a:off x="8002440" y="2194560"/>
            <a:ext cx="3483720" cy="1919160"/>
          </a:xfrm>
          <a:prstGeom prst="rect">
            <a:avLst/>
          </a:prstGeom>
        </p:spPr>
        <p:txBody>
          <a:bodyPr lIns="0" tIns="0" rIns="0" bIns="0">
            <a:normAutofit/>
          </a:bodyPr>
          <a:lstStyle/>
          <a:p>
            <a:endParaRPr lang="en-US" sz="2200" b="0" strike="noStrike" spc="-1">
              <a:solidFill>
                <a:srgbClr val="FFFFFF"/>
              </a:solidFill>
              <a:latin typeface="Century Gothic"/>
            </a:endParaRPr>
          </a:p>
        </p:txBody>
      </p:sp>
      <p:sp>
        <p:nvSpPr>
          <p:cNvPr id="124" name="PlaceHolder 5"/>
          <p:cNvSpPr>
            <a:spLocks noGrp="1"/>
          </p:cNvSpPr>
          <p:nvPr>
            <p:ph type="body"/>
          </p:nvPr>
        </p:nvSpPr>
        <p:spPr>
          <a:xfrm>
            <a:off x="685800" y="4296600"/>
            <a:ext cx="3483720" cy="1919160"/>
          </a:xfrm>
          <a:prstGeom prst="rect">
            <a:avLst/>
          </a:prstGeom>
        </p:spPr>
        <p:txBody>
          <a:bodyPr lIns="0" tIns="0" rIns="0" bIns="0">
            <a:normAutofit/>
          </a:bodyPr>
          <a:lstStyle/>
          <a:p>
            <a:endParaRPr lang="en-US" sz="2200" b="0" strike="noStrike" spc="-1">
              <a:solidFill>
                <a:srgbClr val="FFFFFF"/>
              </a:solidFill>
              <a:latin typeface="Century Gothic"/>
            </a:endParaRPr>
          </a:p>
        </p:txBody>
      </p:sp>
      <p:sp>
        <p:nvSpPr>
          <p:cNvPr id="125" name="PlaceHolder 6"/>
          <p:cNvSpPr>
            <a:spLocks noGrp="1"/>
          </p:cNvSpPr>
          <p:nvPr>
            <p:ph type="body"/>
          </p:nvPr>
        </p:nvSpPr>
        <p:spPr>
          <a:xfrm>
            <a:off x="4344120" y="4296600"/>
            <a:ext cx="3483720" cy="1919160"/>
          </a:xfrm>
          <a:prstGeom prst="rect">
            <a:avLst/>
          </a:prstGeom>
        </p:spPr>
        <p:txBody>
          <a:bodyPr lIns="0" tIns="0" rIns="0" bIns="0">
            <a:normAutofit/>
          </a:bodyPr>
          <a:lstStyle/>
          <a:p>
            <a:endParaRPr lang="en-US" sz="2200" b="0" strike="noStrike" spc="-1">
              <a:solidFill>
                <a:srgbClr val="FFFFFF"/>
              </a:solidFill>
              <a:latin typeface="Century Gothic"/>
            </a:endParaRPr>
          </a:p>
        </p:txBody>
      </p:sp>
      <p:sp>
        <p:nvSpPr>
          <p:cNvPr id="126" name="PlaceHolder 7"/>
          <p:cNvSpPr>
            <a:spLocks noGrp="1"/>
          </p:cNvSpPr>
          <p:nvPr>
            <p:ph type="body"/>
          </p:nvPr>
        </p:nvSpPr>
        <p:spPr>
          <a:xfrm>
            <a:off x="8002440" y="4296600"/>
            <a:ext cx="3483720" cy="1919160"/>
          </a:xfrm>
          <a:prstGeom prst="rect">
            <a:avLst/>
          </a:prstGeom>
        </p:spPr>
        <p:txBody>
          <a:bodyPr lIns="0" tIns="0" rIns="0" bIns="0">
            <a:normAutofit/>
          </a:bodyPr>
          <a:lstStyle/>
          <a:p>
            <a:endParaRPr lang="en-US" sz="2200" b="0" strike="noStrike" spc="-1">
              <a:solidFill>
                <a:srgbClr val="FFFFFF"/>
              </a:solidFill>
              <a:latin typeface="Century Gothic"/>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2895480" y="764280"/>
            <a:ext cx="8610120" cy="1292760"/>
          </a:xfrm>
          <a:prstGeom prst="rect">
            <a:avLst/>
          </a:prstGeom>
        </p:spPr>
        <p:txBody>
          <a:bodyPr lIns="0" tIns="0" rIns="0" bIns="0" anchor="ctr">
            <a:noAutofit/>
          </a:bodyPr>
          <a:lstStyle/>
          <a:p>
            <a:endParaRPr lang="en-US" sz="1800" b="0" strike="noStrike" spc="-1">
              <a:solidFill>
                <a:srgbClr val="FFFFFF"/>
              </a:solidFill>
              <a:latin typeface="Century Gothic"/>
            </a:endParaRPr>
          </a:p>
        </p:txBody>
      </p:sp>
      <p:sp>
        <p:nvSpPr>
          <p:cNvPr id="12" name="PlaceHolder 2"/>
          <p:cNvSpPr>
            <a:spLocks noGrp="1"/>
          </p:cNvSpPr>
          <p:nvPr>
            <p:ph type="body"/>
          </p:nvPr>
        </p:nvSpPr>
        <p:spPr>
          <a:xfrm>
            <a:off x="685800" y="2194560"/>
            <a:ext cx="5280120" cy="4023720"/>
          </a:xfrm>
          <a:prstGeom prst="rect">
            <a:avLst/>
          </a:prstGeom>
        </p:spPr>
        <p:txBody>
          <a:bodyPr lIns="0" tIns="0" rIns="0" bIns="0">
            <a:normAutofit/>
          </a:bodyPr>
          <a:lstStyle/>
          <a:p>
            <a:endParaRPr lang="en-US" sz="2200" b="0" strike="noStrike" spc="-1">
              <a:solidFill>
                <a:srgbClr val="FFFFFF"/>
              </a:solidFill>
              <a:latin typeface="Century Gothic"/>
            </a:endParaRPr>
          </a:p>
        </p:txBody>
      </p:sp>
      <p:sp>
        <p:nvSpPr>
          <p:cNvPr id="13" name="PlaceHolder 3"/>
          <p:cNvSpPr>
            <a:spLocks noGrp="1"/>
          </p:cNvSpPr>
          <p:nvPr>
            <p:ph type="body"/>
          </p:nvPr>
        </p:nvSpPr>
        <p:spPr>
          <a:xfrm>
            <a:off x="6230160" y="2194560"/>
            <a:ext cx="5280120" cy="4023720"/>
          </a:xfrm>
          <a:prstGeom prst="rect">
            <a:avLst/>
          </a:prstGeom>
        </p:spPr>
        <p:txBody>
          <a:bodyPr lIns="0" tIns="0" rIns="0" bIns="0">
            <a:normAutofit/>
          </a:bodyPr>
          <a:lstStyle/>
          <a:p>
            <a:endParaRPr lang="en-US" sz="2200" b="0" strike="noStrike" spc="-1">
              <a:solidFill>
                <a:srgbClr val="FFFFFF"/>
              </a:solidFill>
              <a:latin typeface="Century Gothic"/>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4" name="PlaceHolder 1"/>
          <p:cNvSpPr>
            <a:spLocks noGrp="1"/>
          </p:cNvSpPr>
          <p:nvPr>
            <p:ph type="title"/>
          </p:nvPr>
        </p:nvSpPr>
        <p:spPr>
          <a:xfrm>
            <a:off x="2895480" y="764280"/>
            <a:ext cx="8610120" cy="1292760"/>
          </a:xfrm>
          <a:prstGeom prst="rect">
            <a:avLst/>
          </a:prstGeom>
        </p:spPr>
        <p:txBody>
          <a:bodyPr lIns="0" tIns="0" rIns="0" bIns="0" anchor="ctr">
            <a:noAutofit/>
          </a:bodyPr>
          <a:lstStyle/>
          <a:p>
            <a:endParaRPr lang="en-US" sz="1800" b="0" strike="noStrike" spc="-1">
              <a:solidFill>
                <a:srgbClr val="FFFFFF"/>
              </a:solidFill>
              <a:latin typeface="Century Gothic"/>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5" name="PlaceHolder 1"/>
          <p:cNvSpPr>
            <a:spLocks noGrp="1"/>
          </p:cNvSpPr>
          <p:nvPr>
            <p:ph type="subTitle"/>
          </p:nvPr>
        </p:nvSpPr>
        <p:spPr>
          <a:xfrm>
            <a:off x="2895480" y="764280"/>
            <a:ext cx="8610120" cy="5993640"/>
          </a:xfrm>
          <a:prstGeom prst="rect">
            <a:avLst/>
          </a:prstGeom>
        </p:spPr>
        <p:txBody>
          <a:bodyPr lIns="0" tIns="0" rIns="0" bIns="0" anchor="ctr">
            <a:noAutofit/>
          </a:bodyPr>
          <a:lstStyle/>
          <a:p>
            <a:pPr algn="ctr"/>
            <a:endParaRPr lang="en-IN" sz="3200" b="0" strike="noStrike" spc="-1">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6" name="PlaceHolder 1"/>
          <p:cNvSpPr>
            <a:spLocks noGrp="1"/>
          </p:cNvSpPr>
          <p:nvPr>
            <p:ph type="title"/>
          </p:nvPr>
        </p:nvSpPr>
        <p:spPr>
          <a:xfrm>
            <a:off x="2895480" y="764280"/>
            <a:ext cx="8610120" cy="1292760"/>
          </a:xfrm>
          <a:prstGeom prst="rect">
            <a:avLst/>
          </a:prstGeom>
        </p:spPr>
        <p:txBody>
          <a:bodyPr lIns="0" tIns="0" rIns="0" bIns="0" anchor="ctr">
            <a:noAutofit/>
          </a:bodyPr>
          <a:lstStyle/>
          <a:p>
            <a:endParaRPr lang="en-US" sz="1800" b="0" strike="noStrike" spc="-1">
              <a:solidFill>
                <a:srgbClr val="FFFFFF"/>
              </a:solidFill>
              <a:latin typeface="Century Gothic"/>
            </a:endParaRPr>
          </a:p>
        </p:txBody>
      </p:sp>
      <p:sp>
        <p:nvSpPr>
          <p:cNvPr id="17" name="PlaceHolder 2"/>
          <p:cNvSpPr>
            <a:spLocks noGrp="1"/>
          </p:cNvSpPr>
          <p:nvPr>
            <p:ph type="body"/>
          </p:nvPr>
        </p:nvSpPr>
        <p:spPr>
          <a:xfrm>
            <a:off x="685800" y="2194560"/>
            <a:ext cx="5280120" cy="1919160"/>
          </a:xfrm>
          <a:prstGeom prst="rect">
            <a:avLst/>
          </a:prstGeom>
        </p:spPr>
        <p:txBody>
          <a:bodyPr lIns="0" tIns="0" rIns="0" bIns="0">
            <a:normAutofit/>
          </a:bodyPr>
          <a:lstStyle/>
          <a:p>
            <a:endParaRPr lang="en-US" sz="2200" b="0" strike="noStrike" spc="-1">
              <a:solidFill>
                <a:srgbClr val="FFFFFF"/>
              </a:solidFill>
              <a:latin typeface="Century Gothic"/>
            </a:endParaRPr>
          </a:p>
        </p:txBody>
      </p:sp>
      <p:sp>
        <p:nvSpPr>
          <p:cNvPr id="18" name="PlaceHolder 3"/>
          <p:cNvSpPr>
            <a:spLocks noGrp="1"/>
          </p:cNvSpPr>
          <p:nvPr>
            <p:ph type="body"/>
          </p:nvPr>
        </p:nvSpPr>
        <p:spPr>
          <a:xfrm>
            <a:off x="6230160" y="2194560"/>
            <a:ext cx="5280120" cy="4023720"/>
          </a:xfrm>
          <a:prstGeom prst="rect">
            <a:avLst/>
          </a:prstGeom>
        </p:spPr>
        <p:txBody>
          <a:bodyPr lIns="0" tIns="0" rIns="0" bIns="0">
            <a:normAutofit/>
          </a:bodyPr>
          <a:lstStyle/>
          <a:p>
            <a:endParaRPr lang="en-US" sz="2200" b="0" strike="noStrike" spc="-1">
              <a:solidFill>
                <a:srgbClr val="FFFFFF"/>
              </a:solidFill>
              <a:latin typeface="Century Gothic"/>
            </a:endParaRPr>
          </a:p>
        </p:txBody>
      </p:sp>
      <p:sp>
        <p:nvSpPr>
          <p:cNvPr id="19" name="PlaceHolder 4"/>
          <p:cNvSpPr>
            <a:spLocks noGrp="1"/>
          </p:cNvSpPr>
          <p:nvPr>
            <p:ph type="body"/>
          </p:nvPr>
        </p:nvSpPr>
        <p:spPr>
          <a:xfrm>
            <a:off x="685800" y="4296600"/>
            <a:ext cx="5280120" cy="1919160"/>
          </a:xfrm>
          <a:prstGeom prst="rect">
            <a:avLst/>
          </a:prstGeom>
        </p:spPr>
        <p:txBody>
          <a:bodyPr lIns="0" tIns="0" rIns="0" bIns="0">
            <a:normAutofit/>
          </a:bodyPr>
          <a:lstStyle/>
          <a:p>
            <a:endParaRPr lang="en-US" sz="2200" b="0" strike="noStrike" spc="-1">
              <a:solidFill>
                <a:srgbClr val="FFFFFF"/>
              </a:solidFill>
              <a:latin typeface="Century Gothic"/>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0" name="PlaceHolder 1"/>
          <p:cNvSpPr>
            <a:spLocks noGrp="1"/>
          </p:cNvSpPr>
          <p:nvPr>
            <p:ph type="title"/>
          </p:nvPr>
        </p:nvSpPr>
        <p:spPr>
          <a:xfrm>
            <a:off x="2895480" y="764280"/>
            <a:ext cx="8610120" cy="1292760"/>
          </a:xfrm>
          <a:prstGeom prst="rect">
            <a:avLst/>
          </a:prstGeom>
        </p:spPr>
        <p:txBody>
          <a:bodyPr lIns="0" tIns="0" rIns="0" bIns="0" anchor="ctr">
            <a:noAutofit/>
          </a:bodyPr>
          <a:lstStyle/>
          <a:p>
            <a:endParaRPr lang="en-US" sz="1800" b="0" strike="noStrike" spc="-1">
              <a:solidFill>
                <a:srgbClr val="FFFFFF"/>
              </a:solidFill>
              <a:latin typeface="Century Gothic"/>
            </a:endParaRPr>
          </a:p>
        </p:txBody>
      </p:sp>
      <p:sp>
        <p:nvSpPr>
          <p:cNvPr id="21" name="PlaceHolder 2"/>
          <p:cNvSpPr>
            <a:spLocks noGrp="1"/>
          </p:cNvSpPr>
          <p:nvPr>
            <p:ph type="body"/>
          </p:nvPr>
        </p:nvSpPr>
        <p:spPr>
          <a:xfrm>
            <a:off x="685800" y="2194560"/>
            <a:ext cx="5280120" cy="4023720"/>
          </a:xfrm>
          <a:prstGeom prst="rect">
            <a:avLst/>
          </a:prstGeom>
        </p:spPr>
        <p:txBody>
          <a:bodyPr lIns="0" tIns="0" rIns="0" bIns="0">
            <a:normAutofit/>
          </a:bodyPr>
          <a:lstStyle/>
          <a:p>
            <a:endParaRPr lang="en-US" sz="2200" b="0" strike="noStrike" spc="-1">
              <a:solidFill>
                <a:srgbClr val="FFFFFF"/>
              </a:solidFill>
              <a:latin typeface="Century Gothic"/>
            </a:endParaRPr>
          </a:p>
        </p:txBody>
      </p:sp>
      <p:sp>
        <p:nvSpPr>
          <p:cNvPr id="22" name="PlaceHolder 3"/>
          <p:cNvSpPr>
            <a:spLocks noGrp="1"/>
          </p:cNvSpPr>
          <p:nvPr>
            <p:ph type="body"/>
          </p:nvPr>
        </p:nvSpPr>
        <p:spPr>
          <a:xfrm>
            <a:off x="6230160" y="2194560"/>
            <a:ext cx="5280120" cy="1919160"/>
          </a:xfrm>
          <a:prstGeom prst="rect">
            <a:avLst/>
          </a:prstGeom>
        </p:spPr>
        <p:txBody>
          <a:bodyPr lIns="0" tIns="0" rIns="0" bIns="0">
            <a:normAutofit/>
          </a:bodyPr>
          <a:lstStyle/>
          <a:p>
            <a:endParaRPr lang="en-US" sz="2200" b="0" strike="noStrike" spc="-1">
              <a:solidFill>
                <a:srgbClr val="FFFFFF"/>
              </a:solidFill>
              <a:latin typeface="Century Gothic"/>
            </a:endParaRPr>
          </a:p>
        </p:txBody>
      </p:sp>
      <p:sp>
        <p:nvSpPr>
          <p:cNvPr id="23" name="PlaceHolder 4"/>
          <p:cNvSpPr>
            <a:spLocks noGrp="1"/>
          </p:cNvSpPr>
          <p:nvPr>
            <p:ph type="body"/>
          </p:nvPr>
        </p:nvSpPr>
        <p:spPr>
          <a:xfrm>
            <a:off x="6230160" y="4296600"/>
            <a:ext cx="5280120" cy="1919160"/>
          </a:xfrm>
          <a:prstGeom prst="rect">
            <a:avLst/>
          </a:prstGeom>
        </p:spPr>
        <p:txBody>
          <a:bodyPr lIns="0" tIns="0" rIns="0" bIns="0">
            <a:normAutofit/>
          </a:bodyPr>
          <a:lstStyle/>
          <a:p>
            <a:endParaRPr lang="en-US" sz="2200" b="0" strike="noStrike" spc="-1">
              <a:solidFill>
                <a:srgbClr val="FFFFFF"/>
              </a:solidFill>
              <a:latin typeface="Century Gothic"/>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4" name="PlaceHolder 1"/>
          <p:cNvSpPr>
            <a:spLocks noGrp="1"/>
          </p:cNvSpPr>
          <p:nvPr>
            <p:ph type="title"/>
          </p:nvPr>
        </p:nvSpPr>
        <p:spPr>
          <a:xfrm>
            <a:off x="2895480" y="764280"/>
            <a:ext cx="8610120" cy="1292760"/>
          </a:xfrm>
          <a:prstGeom prst="rect">
            <a:avLst/>
          </a:prstGeom>
        </p:spPr>
        <p:txBody>
          <a:bodyPr lIns="0" tIns="0" rIns="0" bIns="0" anchor="ctr">
            <a:noAutofit/>
          </a:bodyPr>
          <a:lstStyle/>
          <a:p>
            <a:endParaRPr lang="en-US" sz="1800" b="0" strike="noStrike" spc="-1">
              <a:solidFill>
                <a:srgbClr val="FFFFFF"/>
              </a:solidFill>
              <a:latin typeface="Century Gothic"/>
            </a:endParaRPr>
          </a:p>
        </p:txBody>
      </p:sp>
      <p:sp>
        <p:nvSpPr>
          <p:cNvPr id="25" name="PlaceHolder 2"/>
          <p:cNvSpPr>
            <a:spLocks noGrp="1"/>
          </p:cNvSpPr>
          <p:nvPr>
            <p:ph type="body"/>
          </p:nvPr>
        </p:nvSpPr>
        <p:spPr>
          <a:xfrm>
            <a:off x="685800" y="2194560"/>
            <a:ext cx="5280120" cy="1919160"/>
          </a:xfrm>
          <a:prstGeom prst="rect">
            <a:avLst/>
          </a:prstGeom>
        </p:spPr>
        <p:txBody>
          <a:bodyPr lIns="0" tIns="0" rIns="0" bIns="0">
            <a:normAutofit/>
          </a:bodyPr>
          <a:lstStyle/>
          <a:p>
            <a:endParaRPr lang="en-US" sz="2200" b="0" strike="noStrike" spc="-1">
              <a:solidFill>
                <a:srgbClr val="FFFFFF"/>
              </a:solidFill>
              <a:latin typeface="Century Gothic"/>
            </a:endParaRPr>
          </a:p>
        </p:txBody>
      </p:sp>
      <p:sp>
        <p:nvSpPr>
          <p:cNvPr id="26" name="PlaceHolder 3"/>
          <p:cNvSpPr>
            <a:spLocks noGrp="1"/>
          </p:cNvSpPr>
          <p:nvPr>
            <p:ph type="body"/>
          </p:nvPr>
        </p:nvSpPr>
        <p:spPr>
          <a:xfrm>
            <a:off x="6230160" y="2194560"/>
            <a:ext cx="5280120" cy="1919160"/>
          </a:xfrm>
          <a:prstGeom prst="rect">
            <a:avLst/>
          </a:prstGeom>
        </p:spPr>
        <p:txBody>
          <a:bodyPr lIns="0" tIns="0" rIns="0" bIns="0">
            <a:normAutofit/>
          </a:bodyPr>
          <a:lstStyle/>
          <a:p>
            <a:endParaRPr lang="en-US" sz="2200" b="0" strike="noStrike" spc="-1">
              <a:solidFill>
                <a:srgbClr val="FFFFFF"/>
              </a:solidFill>
              <a:latin typeface="Century Gothic"/>
            </a:endParaRPr>
          </a:p>
        </p:txBody>
      </p:sp>
      <p:sp>
        <p:nvSpPr>
          <p:cNvPr id="27" name="PlaceHolder 4"/>
          <p:cNvSpPr>
            <a:spLocks noGrp="1"/>
          </p:cNvSpPr>
          <p:nvPr>
            <p:ph type="body"/>
          </p:nvPr>
        </p:nvSpPr>
        <p:spPr>
          <a:xfrm>
            <a:off x="685800" y="4296600"/>
            <a:ext cx="10820160" cy="1919160"/>
          </a:xfrm>
          <a:prstGeom prst="rect">
            <a:avLst/>
          </a:prstGeom>
        </p:spPr>
        <p:txBody>
          <a:bodyPr lIns="0" tIns="0" rIns="0" bIns="0">
            <a:normAutofit/>
          </a:bodyPr>
          <a:lstStyle/>
          <a:p>
            <a:endParaRPr lang="en-US" sz="2200" b="0" strike="noStrike" spc="-1">
              <a:solidFill>
                <a:srgbClr val="FFFFFF"/>
              </a:solidFill>
              <a:latin typeface="Century Gothic"/>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7" name="Picture 6" descr="C0-HD-TOP.png"/>
          <p:cNvPicPr/>
          <p:nvPr/>
        </p:nvPicPr>
        <p:blipFill>
          <a:blip r:embed="rId14"/>
          <a:stretch/>
        </p:blipFill>
        <p:spPr>
          <a:xfrm>
            <a:off x="0" y="0"/>
            <a:ext cx="12191760" cy="1441080"/>
          </a:xfrm>
          <a:prstGeom prst="rect">
            <a:avLst/>
          </a:prstGeom>
          <a:ln>
            <a:noFill/>
          </a:ln>
        </p:spPr>
      </p:pic>
      <p:pic>
        <p:nvPicPr>
          <p:cNvPr id="8" name="Picture 6" descr="C0-HD-BTM.png"/>
          <p:cNvPicPr/>
          <p:nvPr/>
        </p:nvPicPr>
        <p:blipFill>
          <a:blip r:embed="rId15"/>
          <a:stretch/>
        </p:blipFill>
        <p:spPr>
          <a:xfrm>
            <a:off x="0" y="4375080"/>
            <a:ext cx="12191760" cy="2482560"/>
          </a:xfrm>
          <a:prstGeom prst="rect">
            <a:avLst/>
          </a:prstGeom>
          <a:ln>
            <a:noFill/>
          </a:ln>
        </p:spPr>
      </p:pic>
      <p:sp>
        <p:nvSpPr>
          <p:cNvPr id="2" name="PlaceHolder 1"/>
          <p:cNvSpPr>
            <a:spLocks noGrp="1"/>
          </p:cNvSpPr>
          <p:nvPr>
            <p:ph type="title"/>
          </p:nvPr>
        </p:nvSpPr>
        <p:spPr>
          <a:xfrm>
            <a:off x="1371600" y="1803240"/>
            <a:ext cx="9448560" cy="1824840"/>
          </a:xfrm>
          <a:prstGeom prst="rect">
            <a:avLst/>
          </a:prstGeom>
        </p:spPr>
        <p:txBody>
          <a:bodyPr anchor="b">
            <a:normAutofit/>
          </a:bodyPr>
          <a:lstStyle/>
          <a:p>
            <a:pPr>
              <a:lnSpc>
                <a:spcPct val="90000"/>
              </a:lnSpc>
            </a:pPr>
            <a:r>
              <a:rPr lang="en-US" sz="6000" b="0" strike="noStrike" cap="all" spc="-1">
                <a:solidFill>
                  <a:srgbClr val="FFFFFF"/>
                </a:solidFill>
                <a:latin typeface="Century Gothic"/>
              </a:rPr>
              <a:t>Click to edit Master title style</a:t>
            </a:r>
            <a:endParaRPr lang="en-US" sz="6000" b="0" strike="noStrike" spc="-1">
              <a:solidFill>
                <a:srgbClr val="FFFFFF"/>
              </a:solidFill>
              <a:latin typeface="Century Gothic"/>
            </a:endParaRPr>
          </a:p>
        </p:txBody>
      </p:sp>
      <p:sp>
        <p:nvSpPr>
          <p:cNvPr id="3" name="PlaceHolder 2"/>
          <p:cNvSpPr>
            <a:spLocks noGrp="1"/>
          </p:cNvSpPr>
          <p:nvPr>
            <p:ph type="dt"/>
          </p:nvPr>
        </p:nvSpPr>
        <p:spPr>
          <a:xfrm>
            <a:off x="7909560" y="4314240"/>
            <a:ext cx="2910600" cy="374400"/>
          </a:xfrm>
          <a:prstGeom prst="rect">
            <a:avLst/>
          </a:prstGeom>
        </p:spPr>
        <p:txBody>
          <a:bodyPr anchor="ctr">
            <a:noAutofit/>
          </a:bodyPr>
          <a:lstStyle/>
          <a:p>
            <a:pPr algn="r">
              <a:lnSpc>
                <a:spcPct val="100000"/>
              </a:lnSpc>
            </a:pPr>
            <a:fld id="{CD95ECA5-7452-49EC-BA17-51F729493BD9}" type="datetime">
              <a:rPr lang="en-IN" sz="1050" b="0" strike="noStrike" spc="-1">
                <a:solidFill>
                  <a:srgbClr val="FFFFFF"/>
                </a:solidFill>
                <a:latin typeface="Century Gothic"/>
              </a:rPr>
              <a:pPr algn="r">
                <a:lnSpc>
                  <a:spcPct val="100000"/>
                </a:lnSpc>
              </a:pPr>
              <a:t>14-09-2020</a:t>
            </a:fld>
            <a:endParaRPr lang="en-IN" sz="1050" b="0" strike="noStrike" spc="-1">
              <a:latin typeface="Times New Roman"/>
            </a:endParaRPr>
          </a:p>
        </p:txBody>
      </p:sp>
      <p:sp>
        <p:nvSpPr>
          <p:cNvPr id="4" name="PlaceHolder 3"/>
          <p:cNvSpPr>
            <a:spLocks noGrp="1"/>
          </p:cNvSpPr>
          <p:nvPr>
            <p:ph type="ftr"/>
          </p:nvPr>
        </p:nvSpPr>
        <p:spPr>
          <a:xfrm>
            <a:off x="1371600" y="4323960"/>
            <a:ext cx="6400440" cy="364680"/>
          </a:xfrm>
          <a:prstGeom prst="rect">
            <a:avLst/>
          </a:prstGeom>
        </p:spPr>
        <p:txBody>
          <a:bodyPr anchor="ctr">
            <a:noAutofit/>
          </a:bodyPr>
          <a:lstStyle/>
          <a:p>
            <a:endParaRPr lang="en-IN" sz="2400" b="0" strike="noStrike" spc="-1">
              <a:latin typeface="Times New Roman"/>
            </a:endParaRPr>
          </a:p>
        </p:txBody>
      </p:sp>
      <p:sp>
        <p:nvSpPr>
          <p:cNvPr id="5" name="PlaceHolder 4"/>
          <p:cNvSpPr>
            <a:spLocks noGrp="1"/>
          </p:cNvSpPr>
          <p:nvPr>
            <p:ph type="sldNum"/>
          </p:nvPr>
        </p:nvSpPr>
        <p:spPr>
          <a:xfrm>
            <a:off x="8077320" y="1431000"/>
            <a:ext cx="2742840" cy="364680"/>
          </a:xfrm>
          <a:prstGeom prst="rect">
            <a:avLst/>
          </a:prstGeom>
        </p:spPr>
        <p:txBody>
          <a:bodyPr anchor="ctr">
            <a:noAutofit/>
          </a:bodyPr>
          <a:lstStyle/>
          <a:p>
            <a:pPr algn="r">
              <a:lnSpc>
                <a:spcPct val="100000"/>
              </a:lnSpc>
            </a:pPr>
            <a:fld id="{9411E80F-19F0-4DEA-A9D6-421B51D0D651}" type="slidenum">
              <a:rPr lang="en-IN" sz="1050" b="0" strike="noStrike" spc="-1">
                <a:solidFill>
                  <a:srgbClr val="FFFFFF"/>
                </a:solidFill>
                <a:latin typeface="Century Gothic"/>
              </a:rPr>
              <a:pPr algn="r">
                <a:lnSpc>
                  <a:spcPct val="100000"/>
                </a:lnSpc>
              </a:pPr>
              <a:t>‹#›</a:t>
            </a:fld>
            <a:endParaRPr lang="en-IN" sz="1050" b="0" strike="noStrike" spc="-1">
              <a:latin typeface="Times New Roman"/>
            </a:endParaRPr>
          </a:p>
        </p:txBody>
      </p:sp>
      <p:sp>
        <p:nvSpPr>
          <p:cNvPr id="6" name="PlaceHolder 5"/>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FFFFFF"/>
              </a:buClr>
              <a:buSzPct val="45000"/>
              <a:buFont typeface="Wingdings" charset="2"/>
              <a:buChar char=""/>
            </a:pPr>
            <a:r>
              <a:rPr lang="en-US" sz="2200" b="0" strike="noStrike" spc="-1">
                <a:solidFill>
                  <a:srgbClr val="FFFFFF"/>
                </a:solidFill>
                <a:latin typeface="Century Gothic"/>
              </a:rPr>
              <a:t>Click to edit the outline text format</a:t>
            </a:r>
          </a:p>
          <a:p>
            <a:pPr marL="864000" lvl="1" indent="-324000">
              <a:spcBef>
                <a:spcPts val="1134"/>
              </a:spcBef>
              <a:buClr>
                <a:srgbClr val="FFFFFF"/>
              </a:buClr>
              <a:buSzPct val="75000"/>
              <a:buFont typeface="Symbol" charset="2"/>
              <a:buChar char=""/>
            </a:pPr>
            <a:r>
              <a:rPr lang="en-US" sz="1800" b="0" strike="noStrike" spc="-1">
                <a:solidFill>
                  <a:srgbClr val="FFFFFF"/>
                </a:solidFill>
                <a:latin typeface="Century Gothic"/>
              </a:rPr>
              <a:t>Second Outline Level</a:t>
            </a:r>
          </a:p>
          <a:p>
            <a:pPr marL="1296000" lvl="2" indent="-288000">
              <a:spcBef>
                <a:spcPts val="850"/>
              </a:spcBef>
              <a:buClr>
                <a:srgbClr val="FFFFFF"/>
              </a:buClr>
              <a:buSzPct val="45000"/>
              <a:buFont typeface="Wingdings" charset="2"/>
              <a:buChar char=""/>
            </a:pPr>
            <a:r>
              <a:rPr lang="en-US" sz="1600" b="0" strike="noStrike" spc="-1">
                <a:solidFill>
                  <a:srgbClr val="FFFFFF"/>
                </a:solidFill>
                <a:latin typeface="Century Gothic"/>
              </a:rPr>
              <a:t>Third Outline Level</a:t>
            </a:r>
          </a:p>
          <a:p>
            <a:pPr marL="1728000" lvl="3" indent="-216000">
              <a:spcBef>
                <a:spcPts val="567"/>
              </a:spcBef>
              <a:buClr>
                <a:srgbClr val="FFFFFF"/>
              </a:buClr>
              <a:buSzPct val="75000"/>
              <a:buFont typeface="Symbol" charset="2"/>
              <a:buChar char=""/>
            </a:pPr>
            <a:r>
              <a:rPr lang="en-US" sz="1600" b="0" strike="noStrike" spc="-1">
                <a:solidFill>
                  <a:srgbClr val="FFFFFF"/>
                </a:solidFill>
                <a:latin typeface="Century Gothic"/>
              </a:rPr>
              <a:t>Fourth Outline Level</a:t>
            </a:r>
          </a:p>
          <a:p>
            <a:pPr marL="2160000" lvl="4" indent="-216000">
              <a:spcBef>
                <a:spcPts val="283"/>
              </a:spcBef>
              <a:buClr>
                <a:srgbClr val="FFFFFF"/>
              </a:buClr>
              <a:buSzPct val="45000"/>
              <a:buFont typeface="Wingdings" charset="2"/>
              <a:buChar char=""/>
            </a:pPr>
            <a:r>
              <a:rPr lang="en-US" sz="2000" b="0" strike="noStrike" spc="-1">
                <a:solidFill>
                  <a:srgbClr val="FFFFFF"/>
                </a:solidFill>
                <a:latin typeface="Century Gothic"/>
              </a:rPr>
              <a:t>Fifth Outline Level</a:t>
            </a:r>
          </a:p>
          <a:p>
            <a:pPr marL="2592000" lvl="5" indent="-216000">
              <a:spcBef>
                <a:spcPts val="283"/>
              </a:spcBef>
              <a:buClr>
                <a:srgbClr val="FFFFFF"/>
              </a:buClr>
              <a:buSzPct val="45000"/>
              <a:buFont typeface="Wingdings" charset="2"/>
              <a:buChar char=""/>
            </a:pPr>
            <a:r>
              <a:rPr lang="en-US" sz="2000" b="0" strike="noStrike" spc="-1">
                <a:solidFill>
                  <a:srgbClr val="FFFFFF"/>
                </a:solidFill>
                <a:latin typeface="Century Gothic"/>
              </a:rPr>
              <a:t>Sixth Outline Level</a:t>
            </a:r>
          </a:p>
          <a:p>
            <a:pPr marL="3024000" lvl="6" indent="-216000">
              <a:spcBef>
                <a:spcPts val="283"/>
              </a:spcBef>
              <a:buClr>
                <a:srgbClr val="FFFFFF"/>
              </a:buClr>
              <a:buSzPct val="45000"/>
              <a:buFont typeface="Wingdings" charset="2"/>
              <a:buChar char=""/>
            </a:pPr>
            <a:r>
              <a:rPr lang="en-US" sz="2000" b="0" strike="noStrike" spc="-1">
                <a:solidFill>
                  <a:srgbClr val="FFFFFF"/>
                </a:solidFill>
                <a:latin typeface="Century Gothic"/>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p:bodyStyle/>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43" name="Picture 6" descr="C0-HD-TOP.png"/>
          <p:cNvPicPr/>
          <p:nvPr/>
        </p:nvPicPr>
        <p:blipFill>
          <a:blip r:embed="rId14"/>
          <a:stretch/>
        </p:blipFill>
        <p:spPr>
          <a:xfrm>
            <a:off x="0" y="0"/>
            <a:ext cx="12191760" cy="1441080"/>
          </a:xfrm>
          <a:prstGeom prst="rect">
            <a:avLst/>
          </a:prstGeom>
          <a:ln>
            <a:noFill/>
          </a:ln>
        </p:spPr>
      </p:pic>
      <p:sp>
        <p:nvSpPr>
          <p:cNvPr id="44" name="PlaceHolder 1"/>
          <p:cNvSpPr>
            <a:spLocks noGrp="1"/>
          </p:cNvSpPr>
          <p:nvPr>
            <p:ph type="title"/>
          </p:nvPr>
        </p:nvSpPr>
        <p:spPr>
          <a:xfrm>
            <a:off x="2895480" y="764280"/>
            <a:ext cx="8610120" cy="1292760"/>
          </a:xfrm>
          <a:prstGeom prst="rect">
            <a:avLst/>
          </a:prstGeom>
        </p:spPr>
        <p:txBody>
          <a:bodyPr anchor="ctr">
            <a:noAutofit/>
          </a:bodyPr>
          <a:lstStyle/>
          <a:p>
            <a:pPr algn="r">
              <a:lnSpc>
                <a:spcPct val="90000"/>
              </a:lnSpc>
            </a:pPr>
            <a:r>
              <a:rPr lang="en-US" sz="4000" b="0" strike="noStrike" cap="all" spc="-1">
                <a:solidFill>
                  <a:srgbClr val="FFFFFF"/>
                </a:solidFill>
                <a:latin typeface="Century Gothic"/>
              </a:rPr>
              <a:t>Click to edit Master title style</a:t>
            </a:r>
            <a:endParaRPr lang="en-US" sz="4000" b="0" strike="noStrike" spc="-1">
              <a:solidFill>
                <a:srgbClr val="FFFFFF"/>
              </a:solidFill>
              <a:latin typeface="Century Gothic"/>
            </a:endParaRPr>
          </a:p>
        </p:txBody>
      </p:sp>
      <p:sp>
        <p:nvSpPr>
          <p:cNvPr id="45" name="PlaceHolder 2"/>
          <p:cNvSpPr>
            <a:spLocks noGrp="1"/>
          </p:cNvSpPr>
          <p:nvPr>
            <p:ph type="body"/>
          </p:nvPr>
        </p:nvSpPr>
        <p:spPr>
          <a:xfrm>
            <a:off x="685800" y="2194560"/>
            <a:ext cx="10820160" cy="4023720"/>
          </a:xfrm>
          <a:prstGeom prst="rect">
            <a:avLst/>
          </a:prstGeom>
        </p:spPr>
        <p:txBody>
          <a:bodyPr>
            <a:noAutofit/>
          </a:bodyPr>
          <a:lstStyle/>
          <a:p>
            <a:pPr marL="228600" indent="-228240">
              <a:lnSpc>
                <a:spcPct val="90000"/>
              </a:lnSpc>
              <a:spcBef>
                <a:spcPts val="1001"/>
              </a:spcBef>
              <a:buClr>
                <a:srgbClr val="FFFFFF"/>
              </a:buClr>
              <a:buFont typeface="Arial"/>
              <a:buChar char="•"/>
            </a:pPr>
            <a:r>
              <a:rPr lang="en-US" sz="2200" b="0" strike="noStrike" spc="-1">
                <a:solidFill>
                  <a:srgbClr val="FFFFFF"/>
                </a:solidFill>
                <a:latin typeface="Century Gothic"/>
              </a:rPr>
              <a:t>Click to edit Master text styles</a:t>
            </a:r>
          </a:p>
          <a:p>
            <a:pPr marL="685800" lvl="1" indent="-228240">
              <a:lnSpc>
                <a:spcPct val="90000"/>
              </a:lnSpc>
              <a:spcBef>
                <a:spcPts val="499"/>
              </a:spcBef>
              <a:buClr>
                <a:srgbClr val="FFFFFF"/>
              </a:buClr>
              <a:buFont typeface="Arial"/>
              <a:buChar char="•"/>
            </a:pPr>
            <a:r>
              <a:rPr lang="en-US" sz="2000" b="0" strike="noStrike" spc="-1">
                <a:solidFill>
                  <a:srgbClr val="FFFFFF"/>
                </a:solidFill>
                <a:latin typeface="Century Gothic"/>
              </a:rPr>
              <a:t>Second level</a:t>
            </a:r>
          </a:p>
          <a:p>
            <a:pPr marL="1143000" lvl="2" indent="-228240">
              <a:lnSpc>
                <a:spcPct val="90000"/>
              </a:lnSpc>
              <a:spcBef>
                <a:spcPts val="499"/>
              </a:spcBef>
              <a:buClr>
                <a:srgbClr val="FFFFFF"/>
              </a:buClr>
              <a:buFont typeface="Arial"/>
              <a:buChar char="•"/>
            </a:pPr>
            <a:r>
              <a:rPr lang="en-US" sz="1800" b="0" strike="noStrike" spc="-1">
                <a:solidFill>
                  <a:srgbClr val="FFFFFF"/>
                </a:solidFill>
                <a:latin typeface="Century Gothic"/>
              </a:rPr>
              <a:t>Third level</a:t>
            </a:r>
          </a:p>
          <a:p>
            <a:pPr marL="1600200" lvl="3" indent="-228240">
              <a:lnSpc>
                <a:spcPct val="90000"/>
              </a:lnSpc>
              <a:spcBef>
                <a:spcPts val="499"/>
              </a:spcBef>
              <a:buClr>
                <a:srgbClr val="FFFFFF"/>
              </a:buClr>
              <a:buFont typeface="Arial"/>
              <a:buChar char="•"/>
            </a:pPr>
            <a:r>
              <a:rPr lang="en-US" sz="1600" b="0" strike="noStrike" spc="-1">
                <a:solidFill>
                  <a:srgbClr val="FFFFFF"/>
                </a:solidFill>
                <a:latin typeface="Century Gothic"/>
              </a:rPr>
              <a:t>Fourth level</a:t>
            </a:r>
          </a:p>
          <a:p>
            <a:pPr marL="2057400" lvl="4" indent="-228240">
              <a:lnSpc>
                <a:spcPct val="90000"/>
              </a:lnSpc>
              <a:spcBef>
                <a:spcPts val="499"/>
              </a:spcBef>
              <a:buClr>
                <a:srgbClr val="FFFFFF"/>
              </a:buClr>
              <a:buFont typeface="Arial"/>
              <a:buChar char="•"/>
            </a:pPr>
            <a:r>
              <a:rPr lang="en-US" sz="1600" b="0" strike="noStrike" spc="-1">
                <a:solidFill>
                  <a:srgbClr val="FFFFFF"/>
                </a:solidFill>
                <a:latin typeface="Century Gothic"/>
              </a:rPr>
              <a:t>Fifth level</a:t>
            </a:r>
          </a:p>
        </p:txBody>
      </p:sp>
      <p:sp>
        <p:nvSpPr>
          <p:cNvPr id="46" name="PlaceHolder 3"/>
          <p:cNvSpPr>
            <a:spLocks noGrp="1"/>
          </p:cNvSpPr>
          <p:nvPr>
            <p:ph type="dt"/>
          </p:nvPr>
        </p:nvSpPr>
        <p:spPr>
          <a:xfrm>
            <a:off x="8595360" y="6356520"/>
            <a:ext cx="2910600" cy="364680"/>
          </a:xfrm>
          <a:prstGeom prst="rect">
            <a:avLst/>
          </a:prstGeom>
        </p:spPr>
        <p:txBody>
          <a:bodyPr anchor="ctr">
            <a:noAutofit/>
          </a:bodyPr>
          <a:lstStyle/>
          <a:p>
            <a:pPr algn="r">
              <a:lnSpc>
                <a:spcPct val="100000"/>
              </a:lnSpc>
            </a:pPr>
            <a:fld id="{A074C18C-70BB-4F4B-8135-A5EF18C20FAA}" type="datetime">
              <a:rPr lang="en-IN" sz="1050" b="0" strike="noStrike" spc="-1">
                <a:solidFill>
                  <a:srgbClr val="FFFFFF"/>
                </a:solidFill>
                <a:latin typeface="Century Gothic"/>
              </a:rPr>
              <a:pPr algn="r">
                <a:lnSpc>
                  <a:spcPct val="100000"/>
                </a:lnSpc>
              </a:pPr>
              <a:t>14-09-2020</a:t>
            </a:fld>
            <a:endParaRPr lang="en-IN" sz="1050" b="0" strike="noStrike" spc="-1">
              <a:latin typeface="Times New Roman"/>
            </a:endParaRPr>
          </a:p>
        </p:txBody>
      </p:sp>
      <p:sp>
        <p:nvSpPr>
          <p:cNvPr id="47" name="PlaceHolder 4"/>
          <p:cNvSpPr>
            <a:spLocks noGrp="1"/>
          </p:cNvSpPr>
          <p:nvPr>
            <p:ph type="ftr"/>
          </p:nvPr>
        </p:nvSpPr>
        <p:spPr>
          <a:xfrm>
            <a:off x="685800" y="6355800"/>
            <a:ext cx="7772040" cy="364680"/>
          </a:xfrm>
          <a:prstGeom prst="rect">
            <a:avLst/>
          </a:prstGeom>
        </p:spPr>
        <p:txBody>
          <a:bodyPr anchor="ctr">
            <a:noAutofit/>
          </a:bodyPr>
          <a:lstStyle/>
          <a:p>
            <a:endParaRPr lang="en-IN" sz="2400" b="0" strike="noStrike" spc="-1">
              <a:latin typeface="Times New Roman"/>
            </a:endParaRPr>
          </a:p>
        </p:txBody>
      </p:sp>
      <p:sp>
        <p:nvSpPr>
          <p:cNvPr id="48" name="PlaceHolder 5"/>
          <p:cNvSpPr>
            <a:spLocks noGrp="1"/>
          </p:cNvSpPr>
          <p:nvPr>
            <p:ph type="sldNum"/>
          </p:nvPr>
        </p:nvSpPr>
        <p:spPr>
          <a:xfrm>
            <a:off x="8763120" y="380880"/>
            <a:ext cx="2742840" cy="364680"/>
          </a:xfrm>
          <a:prstGeom prst="rect">
            <a:avLst/>
          </a:prstGeom>
        </p:spPr>
        <p:txBody>
          <a:bodyPr anchor="ctr">
            <a:noAutofit/>
          </a:bodyPr>
          <a:lstStyle/>
          <a:p>
            <a:pPr algn="r">
              <a:lnSpc>
                <a:spcPct val="100000"/>
              </a:lnSpc>
            </a:pPr>
            <a:fld id="{6F6DF82F-C53B-4E92-93B0-4E751A19705F}" type="slidenum">
              <a:rPr lang="en-IN" sz="1050" b="0" strike="noStrike" spc="-1">
                <a:solidFill>
                  <a:srgbClr val="FFFFFF"/>
                </a:solidFill>
                <a:latin typeface="Century Gothic"/>
              </a:rPr>
              <a:pPr algn="r">
                <a:lnSpc>
                  <a:spcPct val="100000"/>
                </a:lnSpc>
              </a:pPr>
              <a:t>‹#›</a:t>
            </a:fld>
            <a:endParaRPr lang="en-IN" sz="1050" b="0" strike="noStrike" spc="-1">
              <a:latin typeface="Times New Roman"/>
            </a:endParaRP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p:bodyStyle/>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85" name="Picture 6" descr="C0-HD-TOP.png"/>
          <p:cNvPicPr/>
          <p:nvPr/>
        </p:nvPicPr>
        <p:blipFill>
          <a:blip r:embed="rId14"/>
          <a:stretch/>
        </p:blipFill>
        <p:spPr>
          <a:xfrm>
            <a:off x="0" y="0"/>
            <a:ext cx="12191760" cy="1441080"/>
          </a:xfrm>
          <a:prstGeom prst="rect">
            <a:avLst/>
          </a:prstGeom>
          <a:ln>
            <a:noFill/>
          </a:ln>
        </p:spPr>
      </p:pic>
      <p:sp>
        <p:nvSpPr>
          <p:cNvPr id="86" name="PlaceHolder 1"/>
          <p:cNvSpPr>
            <a:spLocks noGrp="1"/>
          </p:cNvSpPr>
          <p:nvPr>
            <p:ph type="dt"/>
          </p:nvPr>
        </p:nvSpPr>
        <p:spPr>
          <a:xfrm>
            <a:off x="8595360" y="6356520"/>
            <a:ext cx="2910600" cy="364680"/>
          </a:xfrm>
          <a:prstGeom prst="rect">
            <a:avLst/>
          </a:prstGeom>
        </p:spPr>
        <p:txBody>
          <a:bodyPr anchor="ctr">
            <a:noAutofit/>
          </a:bodyPr>
          <a:lstStyle/>
          <a:p>
            <a:pPr algn="r">
              <a:lnSpc>
                <a:spcPct val="100000"/>
              </a:lnSpc>
            </a:pPr>
            <a:fld id="{94B83594-2A5E-475A-BB1A-06FC8F73B937}" type="datetime">
              <a:rPr lang="en-IN" sz="1050" b="0" strike="noStrike" spc="-1">
                <a:solidFill>
                  <a:srgbClr val="FFFFFF"/>
                </a:solidFill>
                <a:latin typeface="Century Gothic"/>
              </a:rPr>
              <a:pPr algn="r">
                <a:lnSpc>
                  <a:spcPct val="100000"/>
                </a:lnSpc>
              </a:pPr>
              <a:t>14-09-2020</a:t>
            </a:fld>
            <a:endParaRPr lang="en-IN" sz="1050" b="0" strike="noStrike" spc="-1">
              <a:latin typeface="Times New Roman"/>
            </a:endParaRPr>
          </a:p>
        </p:txBody>
      </p:sp>
      <p:sp>
        <p:nvSpPr>
          <p:cNvPr id="87" name="PlaceHolder 2"/>
          <p:cNvSpPr>
            <a:spLocks noGrp="1"/>
          </p:cNvSpPr>
          <p:nvPr>
            <p:ph type="ftr"/>
          </p:nvPr>
        </p:nvSpPr>
        <p:spPr>
          <a:xfrm>
            <a:off x="685800" y="6355800"/>
            <a:ext cx="7772040" cy="364680"/>
          </a:xfrm>
          <a:prstGeom prst="rect">
            <a:avLst/>
          </a:prstGeom>
        </p:spPr>
        <p:txBody>
          <a:bodyPr anchor="ctr">
            <a:noAutofit/>
          </a:bodyPr>
          <a:lstStyle/>
          <a:p>
            <a:endParaRPr lang="en-IN" sz="2400" b="0" strike="noStrike" spc="-1">
              <a:latin typeface="Times New Roman"/>
            </a:endParaRPr>
          </a:p>
        </p:txBody>
      </p:sp>
      <p:sp>
        <p:nvSpPr>
          <p:cNvPr id="88" name="PlaceHolder 3"/>
          <p:cNvSpPr>
            <a:spLocks noGrp="1"/>
          </p:cNvSpPr>
          <p:nvPr>
            <p:ph type="sldNum"/>
          </p:nvPr>
        </p:nvSpPr>
        <p:spPr>
          <a:xfrm>
            <a:off x="8763120" y="380880"/>
            <a:ext cx="2742840" cy="364680"/>
          </a:xfrm>
          <a:prstGeom prst="rect">
            <a:avLst/>
          </a:prstGeom>
        </p:spPr>
        <p:txBody>
          <a:bodyPr anchor="ctr">
            <a:noAutofit/>
          </a:bodyPr>
          <a:lstStyle/>
          <a:p>
            <a:pPr algn="r">
              <a:lnSpc>
                <a:spcPct val="100000"/>
              </a:lnSpc>
            </a:pPr>
            <a:fld id="{7471C076-BE3D-4E13-92DB-76DC420D453B}" type="slidenum">
              <a:rPr lang="en-IN" sz="1050" b="0" strike="noStrike" spc="-1">
                <a:solidFill>
                  <a:srgbClr val="FFFFFF"/>
                </a:solidFill>
                <a:latin typeface="Century Gothic"/>
              </a:rPr>
              <a:pPr algn="r">
                <a:lnSpc>
                  <a:spcPct val="100000"/>
                </a:lnSpc>
              </a:pPr>
              <a:t>‹#›</a:t>
            </a:fld>
            <a:endParaRPr lang="en-IN" sz="1050" b="0" strike="noStrike" spc="-1">
              <a:latin typeface="Times New Roman"/>
            </a:endParaRPr>
          </a:p>
        </p:txBody>
      </p:sp>
      <p:sp>
        <p:nvSpPr>
          <p:cNvPr id="89" name="PlaceHolder 4"/>
          <p:cNvSpPr>
            <a:spLocks noGrp="1"/>
          </p:cNvSpPr>
          <p:nvPr>
            <p:ph type="title"/>
          </p:nvPr>
        </p:nvSpPr>
        <p:spPr>
          <a:xfrm>
            <a:off x="609480" y="273600"/>
            <a:ext cx="10972440" cy="1144800"/>
          </a:xfrm>
          <a:prstGeom prst="rect">
            <a:avLst/>
          </a:prstGeom>
        </p:spPr>
        <p:txBody>
          <a:bodyPr lIns="0" tIns="0" rIns="0" bIns="0" anchor="ctr">
            <a:noAutofit/>
          </a:bodyPr>
          <a:lstStyle/>
          <a:p>
            <a:r>
              <a:rPr lang="en-US" sz="1800" b="0" strike="noStrike" spc="-1">
                <a:solidFill>
                  <a:srgbClr val="FFFFFF"/>
                </a:solidFill>
                <a:latin typeface="Century Gothic"/>
              </a:rPr>
              <a:t>Click to edit the title text format</a:t>
            </a:r>
          </a:p>
        </p:txBody>
      </p:sp>
      <p:sp>
        <p:nvSpPr>
          <p:cNvPr id="90" name="PlaceHolder 5"/>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FFFFFF"/>
              </a:buClr>
              <a:buSzPct val="45000"/>
              <a:buFont typeface="Wingdings" charset="2"/>
              <a:buChar char=""/>
            </a:pPr>
            <a:r>
              <a:rPr lang="en-US" sz="2200" b="0" strike="noStrike" spc="-1">
                <a:solidFill>
                  <a:srgbClr val="FFFFFF"/>
                </a:solidFill>
                <a:latin typeface="Century Gothic"/>
              </a:rPr>
              <a:t>Click to edit the outline text format</a:t>
            </a:r>
          </a:p>
          <a:p>
            <a:pPr marL="864000" lvl="1" indent="-324000">
              <a:spcBef>
                <a:spcPts val="1134"/>
              </a:spcBef>
              <a:buClr>
                <a:srgbClr val="FFFFFF"/>
              </a:buClr>
              <a:buSzPct val="75000"/>
              <a:buFont typeface="Symbol" charset="2"/>
              <a:buChar char=""/>
            </a:pPr>
            <a:r>
              <a:rPr lang="en-US" sz="1800" b="0" strike="noStrike" spc="-1">
                <a:solidFill>
                  <a:srgbClr val="FFFFFF"/>
                </a:solidFill>
                <a:latin typeface="Century Gothic"/>
              </a:rPr>
              <a:t>Second Outline Level</a:t>
            </a:r>
          </a:p>
          <a:p>
            <a:pPr marL="1296000" lvl="2" indent="-288000">
              <a:spcBef>
                <a:spcPts val="850"/>
              </a:spcBef>
              <a:buClr>
                <a:srgbClr val="FFFFFF"/>
              </a:buClr>
              <a:buSzPct val="45000"/>
              <a:buFont typeface="Wingdings" charset="2"/>
              <a:buChar char=""/>
            </a:pPr>
            <a:r>
              <a:rPr lang="en-US" sz="1600" b="0" strike="noStrike" spc="-1">
                <a:solidFill>
                  <a:srgbClr val="FFFFFF"/>
                </a:solidFill>
                <a:latin typeface="Century Gothic"/>
              </a:rPr>
              <a:t>Third Outline Level</a:t>
            </a:r>
          </a:p>
          <a:p>
            <a:pPr marL="1728000" lvl="3" indent="-216000">
              <a:spcBef>
                <a:spcPts val="567"/>
              </a:spcBef>
              <a:buClr>
                <a:srgbClr val="FFFFFF"/>
              </a:buClr>
              <a:buSzPct val="75000"/>
              <a:buFont typeface="Symbol" charset="2"/>
              <a:buChar char=""/>
            </a:pPr>
            <a:r>
              <a:rPr lang="en-US" sz="1600" b="0" strike="noStrike" spc="-1">
                <a:solidFill>
                  <a:srgbClr val="FFFFFF"/>
                </a:solidFill>
                <a:latin typeface="Century Gothic"/>
              </a:rPr>
              <a:t>Fourth Outline Level</a:t>
            </a:r>
          </a:p>
          <a:p>
            <a:pPr marL="2160000" lvl="4" indent="-216000">
              <a:spcBef>
                <a:spcPts val="283"/>
              </a:spcBef>
              <a:buClr>
                <a:srgbClr val="FFFFFF"/>
              </a:buClr>
              <a:buSzPct val="45000"/>
              <a:buFont typeface="Wingdings" charset="2"/>
              <a:buChar char=""/>
            </a:pPr>
            <a:r>
              <a:rPr lang="en-US" sz="2000" b="0" strike="noStrike" spc="-1">
                <a:solidFill>
                  <a:srgbClr val="FFFFFF"/>
                </a:solidFill>
                <a:latin typeface="Century Gothic"/>
              </a:rPr>
              <a:t>Fifth Outline Level</a:t>
            </a:r>
          </a:p>
          <a:p>
            <a:pPr marL="2592000" lvl="5" indent="-216000">
              <a:spcBef>
                <a:spcPts val="283"/>
              </a:spcBef>
              <a:buClr>
                <a:srgbClr val="FFFFFF"/>
              </a:buClr>
              <a:buSzPct val="45000"/>
              <a:buFont typeface="Wingdings" charset="2"/>
              <a:buChar char=""/>
            </a:pPr>
            <a:r>
              <a:rPr lang="en-US" sz="2000" b="0" strike="noStrike" spc="-1">
                <a:solidFill>
                  <a:srgbClr val="FFFFFF"/>
                </a:solidFill>
                <a:latin typeface="Century Gothic"/>
              </a:rPr>
              <a:t>Sixth Outline Level</a:t>
            </a:r>
          </a:p>
          <a:p>
            <a:pPr marL="3024000" lvl="6" indent="-216000">
              <a:spcBef>
                <a:spcPts val="283"/>
              </a:spcBef>
              <a:buClr>
                <a:srgbClr val="FFFFFF"/>
              </a:buClr>
              <a:buSzPct val="45000"/>
              <a:buFont typeface="Wingdings" charset="2"/>
              <a:buChar char=""/>
            </a:pPr>
            <a:r>
              <a:rPr lang="en-US" sz="2000" b="0" strike="noStrike" spc="-1">
                <a:solidFill>
                  <a:srgbClr val="FFFFFF"/>
                </a:solidFill>
                <a:latin typeface="Century Gothic"/>
              </a:rPr>
              <a:t>Seventh Outline Level</a:t>
            </a: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p:bodyStyle/>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diagramData" Target="../diagrams/data5.xml"/><Relationship Id="rId7"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3.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png"/><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hyperlink" Target="https://hbr.org/2000/03/leadership-that-gets-results" TargetMode="External"/><Relationship Id="rId7" Type="http://schemas.openxmlformats.org/officeDocument/2006/relationships/image" Target="../media/image7.png"/><Relationship Id="rId2" Type="http://schemas.openxmlformats.org/officeDocument/2006/relationships/hyperlink" Target="https://coachfederation.org/new-research-highlights-millennial-leaders-first-time-managers-need-succeed/" TargetMode="External"/><Relationship Id="rId1" Type="http://schemas.openxmlformats.org/officeDocument/2006/relationships/slideLayout" Target="../slideLayouts/slideLayout13.xml"/><Relationship Id="rId6" Type="http://schemas.openxmlformats.org/officeDocument/2006/relationships/hyperlink" Target="https://rework.withgoogle.com/blog/the-evolution-of-project-oxygen/" TargetMode="External"/><Relationship Id="rId5" Type="http://schemas.openxmlformats.org/officeDocument/2006/relationships/hyperlink" Target="https://hbr.org/2019/11/the-leader-as-coach" TargetMode="External"/><Relationship Id="rId4" Type="http://schemas.openxmlformats.org/officeDocument/2006/relationships/hyperlink" Target="https://ro.uow.edu.au/cgi/viewcontent.cgi?referer=&amp;httpsredir=1&amp;article=1561&amp;context=gsbpapers" TargetMode="Externa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hyperlink" Target="http://www.apa.org/news/press/releases/2014/04/employee-distrust.aspx" TargetMode="External"/><Relationship Id="rId7" Type="http://schemas.openxmlformats.org/officeDocument/2006/relationships/diagramQuickStyle" Target="../diagrams/quickStyle2.xml"/><Relationship Id="rId2" Type="http://schemas.openxmlformats.org/officeDocument/2006/relationships/hyperlink" Target="https://www.cnbc.com/2017/05/23/6-things-you-should-give-up-if-you-want-to-be-a-great-boss.html" TargetMode="External"/><Relationship Id="rId1" Type="http://schemas.openxmlformats.org/officeDocument/2006/relationships/slideLayout" Target="../slideLayouts/slideLayout13.xml"/><Relationship Id="rId6" Type="http://schemas.openxmlformats.org/officeDocument/2006/relationships/diagramLayout" Target="../diagrams/layout2.xml"/><Relationship Id="rId5" Type="http://schemas.openxmlformats.org/officeDocument/2006/relationships/diagramData" Target="../diagrams/data2.xml"/><Relationship Id="rId10" Type="http://schemas.microsoft.com/office/2007/relationships/diagramDrawing" Target="../diagrams/drawing2.xml"/><Relationship Id="rId4" Type="http://schemas.openxmlformats.org/officeDocument/2006/relationships/image" Target="../media/image9.jpeg"/><Relationship Id="rId9" Type="http://schemas.openxmlformats.org/officeDocument/2006/relationships/image" Target="../media/image10.jpeg"/></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5.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5.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4.xml"/><Relationship Id="rId7" Type="http://schemas.microsoft.com/office/2007/relationships/diagramDrawing" Target="../diagrams/drawing4.xml"/><Relationship Id="rId2" Type="http://schemas.openxmlformats.org/officeDocument/2006/relationships/diagramData" Target="../diagrams/data4.xml"/><Relationship Id="rId1" Type="http://schemas.openxmlformats.org/officeDocument/2006/relationships/slideLayout" Target="../slideLayouts/slideLayout13.xml"/><Relationship Id="rId6" Type="http://schemas.openxmlformats.org/officeDocument/2006/relationships/image" Target="../media/image12.jpeg"/><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 name="CustomShape 2"/>
          <p:cNvSpPr/>
          <p:nvPr/>
        </p:nvSpPr>
        <p:spPr>
          <a:xfrm>
            <a:off x="4678440" y="685800"/>
            <a:ext cx="7513560" cy="3352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nSpc>
                <a:spcPct val="90000"/>
              </a:lnSpc>
            </a:pPr>
            <a:r>
              <a:rPr lang="en-US" sz="1800" b="0" strike="noStrike" spc="-52" dirty="0" smtClean="0">
                <a:solidFill>
                  <a:srgbClr val="FFFFFF"/>
                </a:solidFill>
                <a:latin typeface="Bahnschrift"/>
              </a:rPr>
              <a:t>To prove this point they hired a group of statisticians to evaluate the differences between the highest and lowest rated managers.</a:t>
            </a:r>
            <a:r>
              <a:rPr smtClean="0"/>
              <a:t/>
            </a:r>
            <a:br>
              <a:rPr smtClean="0"/>
            </a:br>
            <a:r>
              <a:rPr smtClean="0"/>
              <a:t/>
            </a:r>
            <a:br>
              <a:rPr smtClean="0"/>
            </a:br>
            <a:r>
              <a:rPr lang="en-US" sz="1800" b="0" strike="noStrike" spc="-52" dirty="0" smtClean="0">
                <a:solidFill>
                  <a:srgbClr val="FFFFFF"/>
                </a:solidFill>
                <a:latin typeface="Bahnschrift"/>
              </a:rPr>
              <a:t>Data was collected using past performance </a:t>
            </a:r>
            <a:r>
              <a:rPr lang="en-US" sz="1800" b="0" strike="noStrike" spc="-52" dirty="0" err="1" smtClean="0">
                <a:solidFill>
                  <a:srgbClr val="FFFFFF"/>
                </a:solidFill>
                <a:latin typeface="Bahnschrift"/>
              </a:rPr>
              <a:t>apprther</a:t>
            </a:r>
            <a:r>
              <a:rPr lang="en-US" sz="1800" b="0" strike="noStrike" spc="-52" dirty="0" smtClean="0">
                <a:solidFill>
                  <a:srgbClr val="FFFFFF"/>
                </a:solidFill>
                <a:latin typeface="Bahnschrift"/>
              </a:rPr>
              <a:t> sources of employee feedback.</a:t>
            </a:r>
            <a:r>
              <a:rPr smtClean="0"/>
              <a:t/>
            </a:r>
            <a:br>
              <a:rPr smtClean="0"/>
            </a:br>
            <a:r>
              <a:rPr smtClean="0"/>
              <a:t/>
            </a:r>
            <a:br>
              <a:rPr smtClean="0"/>
            </a:br>
            <a:r>
              <a:rPr lang="en-US" sz="1800" b="0" strike="noStrike" spc="-52" dirty="0" smtClean="0">
                <a:solidFill>
                  <a:srgbClr val="FFFFFF"/>
                </a:solidFill>
                <a:latin typeface="Bahnschrift"/>
              </a:rPr>
              <a:t>However, instead they proved that good management actually makes a difference. To better define what makes a good manager they came up with a list of </a:t>
            </a:r>
            <a:r>
              <a:rPr lang="en-US" sz="1800" b="0" u="sng" strike="noStrike" spc="-52" dirty="0" smtClean="0">
                <a:solidFill>
                  <a:srgbClr val="FFFFFF"/>
                </a:solidFill>
                <a:uFillTx/>
                <a:latin typeface="Bahnschrift"/>
              </a:rPr>
              <a:t>8 qualities</a:t>
            </a:r>
            <a:r>
              <a:rPr lang="en-US" sz="1800" b="0" strike="noStrike" spc="-52" dirty="0" smtClean="0">
                <a:solidFill>
                  <a:srgbClr val="FFFFFF"/>
                </a:solidFill>
                <a:latin typeface="Bahnschrift"/>
              </a:rPr>
              <a:t> based on the data received.</a:t>
            </a:r>
            <a:endParaRPr lang="en-IN" sz="1800" b="0" strike="noStrike" spc="-1" dirty="0">
              <a:latin typeface="Arial"/>
            </a:endParaRPr>
          </a:p>
        </p:txBody>
      </p:sp>
      <p:sp>
        <p:nvSpPr>
          <p:cNvPr id="129" name="CustomShape 3"/>
          <p:cNvSpPr/>
          <p:nvPr/>
        </p:nvSpPr>
        <p:spPr>
          <a:xfrm>
            <a:off x="4751520" y="838200"/>
            <a:ext cx="7440480" cy="605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6000"/>
          </a:bodyPr>
          <a:lstStyle/>
          <a:p>
            <a:pPr>
              <a:lnSpc>
                <a:spcPct val="110000"/>
              </a:lnSpc>
              <a:spcBef>
                <a:spcPts val="1199"/>
              </a:spcBef>
              <a:spcAft>
                <a:spcPts val="201"/>
              </a:spcAft>
            </a:pPr>
            <a:r>
              <a:rPr lang="en-IN" sz="2400" b="1" strike="noStrike" cap="all" spc="197" dirty="0">
                <a:solidFill>
                  <a:srgbClr val="3C4547"/>
                </a:solidFill>
                <a:latin typeface="Imprint MT Shadow"/>
              </a:rPr>
              <a:t>          </a:t>
            </a:r>
            <a:r>
              <a:rPr lang="en-IN" sz="2400" b="1" strike="noStrike" cap="all" spc="197" dirty="0">
                <a:solidFill>
                  <a:srgbClr val="FFFFFF"/>
                </a:solidFill>
                <a:latin typeface="Imprint MT Shadow"/>
              </a:rPr>
              <a:t>CASE STUDY: Project Oxygen</a:t>
            </a:r>
            <a:endParaRPr lang="en-IN" sz="2400" b="0" strike="noStrike" spc="-1" dirty="0">
              <a:latin typeface="Arial"/>
            </a:endParaRPr>
          </a:p>
          <a:p>
            <a:pPr>
              <a:lnSpc>
                <a:spcPct val="110000"/>
              </a:lnSpc>
              <a:spcBef>
                <a:spcPts val="1199"/>
              </a:spcBef>
              <a:spcAft>
                <a:spcPts val="201"/>
              </a:spcAft>
            </a:pPr>
            <a:endParaRPr lang="en-IN" sz="2400" b="0" strike="noStrike" spc="-1" dirty="0">
              <a:latin typeface="Arial"/>
            </a:endParaRPr>
          </a:p>
        </p:txBody>
      </p:sp>
      <p:pic>
        <p:nvPicPr>
          <p:cNvPr id="130" name="Picture 4" descr="A picture containing building, sitting, bench, side&#10;&#10;Description automatically generated"/>
          <p:cNvPicPr/>
          <p:nvPr/>
        </p:nvPicPr>
        <p:blipFill>
          <a:blip r:embed="rId2" cstate="print"/>
          <a:stretch/>
        </p:blipFill>
        <p:spPr>
          <a:xfrm>
            <a:off x="0" y="720"/>
            <a:ext cx="4634640" cy="6857280"/>
          </a:xfrm>
          <a:prstGeom prst="rect">
            <a:avLst/>
          </a:prstGeom>
          <a:ln>
            <a:noFill/>
          </a:ln>
        </p:spPr>
      </p:pic>
      <p:sp>
        <p:nvSpPr>
          <p:cNvPr id="131" name="Line 4"/>
          <p:cNvSpPr/>
          <p:nvPr/>
        </p:nvSpPr>
        <p:spPr>
          <a:xfrm>
            <a:off x="5427720" y="4498920"/>
            <a:ext cx="5635800" cy="0"/>
          </a:xfrm>
          <a:prstGeom prst="line">
            <a:avLst/>
          </a:prstGeom>
          <a:ln>
            <a:solidFill>
              <a:schemeClr val="tx1">
                <a:lumMod val="75000"/>
                <a:lumOff val="25000"/>
              </a:schemeClr>
            </a:solidFill>
            <a:round/>
          </a:ln>
        </p:spPr>
        <p:style>
          <a:lnRef idx="1">
            <a:schemeClr val="accent1"/>
          </a:lnRef>
          <a:fillRef idx="0">
            <a:schemeClr val="accent1"/>
          </a:fillRef>
          <a:effectRef idx="0">
            <a:schemeClr val="accent1"/>
          </a:effectRef>
          <a:fontRef idx="minor"/>
        </p:style>
      </p:sp>
      <p:pic>
        <p:nvPicPr>
          <p:cNvPr id="132" name="Picture 49"/>
          <p:cNvPicPr/>
          <p:nvPr/>
        </p:nvPicPr>
        <p:blipFill>
          <a:blip r:embed="rId3"/>
          <a:stretch/>
        </p:blipFill>
        <p:spPr>
          <a:xfrm>
            <a:off x="4752000" y="4608000"/>
            <a:ext cx="6533280" cy="1713960"/>
          </a:xfrm>
          <a:prstGeom prst="rect">
            <a:avLst/>
          </a:prstGeom>
          <a:ln>
            <a:noFill/>
          </a:ln>
        </p:spPr>
      </p:pic>
    </p:spTree>
  </p:cSld>
  <p:clrMapOvr>
    <a:masterClrMapping/>
  </p:clrMapOvr>
  <p:transition spd="slow">
    <p:wipe dir="d"/>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TextShape 1"/>
          <p:cNvSpPr txBox="1"/>
          <p:nvPr/>
        </p:nvSpPr>
        <p:spPr>
          <a:xfrm>
            <a:off x="2895480" y="764280"/>
            <a:ext cx="8610120" cy="1292760"/>
          </a:xfrm>
          <a:prstGeom prst="rect">
            <a:avLst/>
          </a:prstGeom>
          <a:noFill/>
          <a:ln>
            <a:noFill/>
          </a:ln>
        </p:spPr>
        <p:txBody>
          <a:bodyPr anchor="ctr">
            <a:normAutofit fontScale="94000"/>
          </a:bodyPr>
          <a:lstStyle/>
          <a:p>
            <a:pPr algn="r">
              <a:lnSpc>
                <a:spcPct val="90000"/>
              </a:lnSpc>
            </a:pPr>
            <a:r>
              <a:rPr lang="en-US" sz="4000" b="1" strike="noStrike" cap="all" spc="-1">
                <a:solidFill>
                  <a:srgbClr val="FFFFFF"/>
                </a:solidFill>
                <a:latin typeface="Century Gothic"/>
              </a:rPr>
              <a:t>Display good communication skills, especially listening</a:t>
            </a:r>
            <a:endParaRPr lang="en-US" sz="4000" b="1" strike="noStrike" spc="-1">
              <a:solidFill>
                <a:srgbClr val="FFFFFF"/>
              </a:solidFill>
              <a:latin typeface="Century Gothic"/>
            </a:endParaRPr>
          </a:p>
        </p:txBody>
      </p:sp>
      <p:sp>
        <p:nvSpPr>
          <p:cNvPr id="152" name="TextShape 2"/>
          <p:cNvSpPr txBox="1"/>
          <p:nvPr/>
        </p:nvSpPr>
        <p:spPr>
          <a:xfrm>
            <a:off x="685800" y="2194560"/>
            <a:ext cx="7055640" cy="4663080"/>
          </a:xfrm>
          <a:prstGeom prst="rect">
            <a:avLst/>
          </a:prstGeom>
          <a:noFill/>
          <a:ln>
            <a:noFill/>
          </a:ln>
        </p:spPr>
        <p:txBody>
          <a:bodyPr>
            <a:normAutofit fontScale="89500" lnSpcReduction="20000"/>
          </a:bodyPr>
          <a:lstStyle/>
          <a:p>
            <a:pPr marL="228600" indent="-228240">
              <a:lnSpc>
                <a:spcPct val="90000"/>
              </a:lnSpc>
              <a:spcBef>
                <a:spcPts val="1001"/>
              </a:spcBef>
              <a:buClr>
                <a:srgbClr val="FFFFFF"/>
              </a:buClr>
              <a:buFont typeface="Arial"/>
              <a:buChar char="•"/>
            </a:pPr>
            <a:r>
              <a:rPr lang="en-US" sz="2400" b="0" strike="noStrike" spc="-1">
                <a:solidFill>
                  <a:srgbClr val="FFFFFF"/>
                </a:solidFill>
                <a:latin typeface="Century Gothic"/>
              </a:rPr>
              <a:t>Learn to listen and to share information; encourage open dialogue and pay attention to the team’s concern.</a:t>
            </a:r>
          </a:p>
          <a:p>
            <a:pPr marL="228600" indent="-228240">
              <a:lnSpc>
                <a:spcPct val="90000"/>
              </a:lnSpc>
              <a:spcBef>
                <a:spcPts val="1001"/>
              </a:spcBef>
              <a:buClr>
                <a:srgbClr val="FFFFFF"/>
              </a:buClr>
              <a:buFont typeface="Arial"/>
              <a:buChar char="•"/>
            </a:pPr>
            <a:r>
              <a:rPr lang="en-US" sz="2400" b="0" strike="noStrike" spc="-1">
                <a:solidFill>
                  <a:srgbClr val="FFFFFF"/>
                </a:solidFill>
                <a:latin typeface="Century Gothic"/>
              </a:rPr>
              <a:t>Effective communication doesn't happen overnight, it is a skill that has to be cultivated and nurtured.</a:t>
            </a:r>
          </a:p>
          <a:p>
            <a:pPr marL="228600" indent="-228240">
              <a:lnSpc>
                <a:spcPct val="90000"/>
              </a:lnSpc>
              <a:spcBef>
                <a:spcPts val="1001"/>
              </a:spcBef>
              <a:buClr>
                <a:srgbClr val="FFFFFF"/>
              </a:buClr>
              <a:buFont typeface="Arial"/>
              <a:buChar char="•"/>
            </a:pPr>
            <a:r>
              <a:rPr lang="en-US" sz="2400" b="1" strike="noStrike" spc="-1">
                <a:solidFill>
                  <a:srgbClr val="FFFFFF"/>
                </a:solidFill>
                <a:latin typeface="Century Gothic"/>
              </a:rPr>
              <a:t>Listening</a:t>
            </a:r>
            <a:r>
              <a:rPr lang="en-US" sz="2400" b="0" strike="noStrike" spc="-1">
                <a:solidFill>
                  <a:srgbClr val="FFFFFF"/>
                </a:solidFill>
                <a:latin typeface="Century Gothic"/>
              </a:rPr>
              <a:t> is one of the most important skills you can have. How well you listen has a major impact on your </a:t>
            </a:r>
            <a:r>
              <a:rPr lang="en-US" sz="2400" b="0" u="sng" strike="noStrike" spc="-1">
                <a:solidFill>
                  <a:srgbClr val="FFFFFF"/>
                </a:solidFill>
                <a:uFillTx/>
                <a:latin typeface="Century Gothic"/>
              </a:rPr>
              <a:t>job-effectiveness</a:t>
            </a:r>
            <a:r>
              <a:rPr lang="en-US" sz="2400" b="0" strike="noStrike" spc="-1">
                <a:solidFill>
                  <a:srgbClr val="FFFFFF"/>
                </a:solidFill>
                <a:latin typeface="Century Gothic"/>
              </a:rPr>
              <a:t>, and on the </a:t>
            </a:r>
            <a:r>
              <a:rPr lang="en-US" sz="2400" b="0" u="sng" strike="noStrike" spc="-1">
                <a:solidFill>
                  <a:srgbClr val="FFFFFF"/>
                </a:solidFill>
                <a:uFillTx/>
                <a:latin typeface="Century Gothic"/>
              </a:rPr>
              <a:t>quality of your relationships </a:t>
            </a:r>
            <a:r>
              <a:rPr lang="en-US" sz="2400" b="0" strike="noStrike" spc="-1">
                <a:solidFill>
                  <a:srgbClr val="FFFFFF"/>
                </a:solidFill>
                <a:latin typeface="Century Gothic"/>
              </a:rPr>
              <a:t>with others.</a:t>
            </a:r>
          </a:p>
          <a:p>
            <a:pPr marL="228600" indent="-228240">
              <a:lnSpc>
                <a:spcPct val="90000"/>
              </a:lnSpc>
              <a:spcBef>
                <a:spcPts val="1001"/>
              </a:spcBef>
              <a:buClr>
                <a:srgbClr val="FFFFFF"/>
              </a:buClr>
              <a:buFont typeface="Arial"/>
              <a:buChar char="•"/>
            </a:pPr>
            <a:r>
              <a:rPr lang="en-US" sz="2400" b="0" strike="noStrike" spc="-1">
                <a:solidFill>
                  <a:srgbClr val="FFFFFF"/>
                </a:solidFill>
                <a:latin typeface="Century Gothic"/>
              </a:rPr>
              <a:t>By becoming a better listener, you can improve your </a:t>
            </a:r>
            <a:r>
              <a:rPr lang="en-US" sz="2400" b="0" u="sng" strike="noStrike" spc="-1">
                <a:solidFill>
                  <a:srgbClr val="FFFFFF"/>
                </a:solidFill>
                <a:uFillTx/>
                <a:latin typeface="Century Gothic"/>
              </a:rPr>
              <a:t>productivity</a:t>
            </a:r>
            <a:r>
              <a:rPr lang="en-US" sz="2400" b="0" strike="noStrike" spc="-1">
                <a:solidFill>
                  <a:srgbClr val="FFFFFF"/>
                </a:solidFill>
                <a:latin typeface="Century Gothic"/>
              </a:rPr>
              <a:t>, as well as your </a:t>
            </a:r>
            <a:r>
              <a:rPr lang="en-US" sz="2400" b="0" u="sng" strike="noStrike" spc="-1">
                <a:solidFill>
                  <a:srgbClr val="FFFFFF"/>
                </a:solidFill>
                <a:uFillTx/>
                <a:latin typeface="Century Gothic"/>
              </a:rPr>
              <a:t>ability to influence</a:t>
            </a:r>
            <a:r>
              <a:rPr lang="en-US" sz="2400" b="0" strike="noStrike" spc="-1">
                <a:solidFill>
                  <a:srgbClr val="FFFFFF"/>
                </a:solidFill>
                <a:latin typeface="Century Gothic"/>
              </a:rPr>
              <a:t>, </a:t>
            </a:r>
            <a:r>
              <a:rPr lang="en-US" sz="2400" b="0" u="sng" strike="noStrike" spc="-1">
                <a:solidFill>
                  <a:srgbClr val="FFFFFF"/>
                </a:solidFill>
                <a:uFillTx/>
                <a:latin typeface="Century Gothic"/>
              </a:rPr>
              <a:t>persuade</a:t>
            </a:r>
            <a:r>
              <a:rPr lang="en-US" sz="2400" b="0" strike="noStrike" spc="-1">
                <a:solidFill>
                  <a:srgbClr val="FFFFFF"/>
                </a:solidFill>
                <a:latin typeface="Century Gothic"/>
              </a:rPr>
              <a:t> and </a:t>
            </a:r>
            <a:r>
              <a:rPr lang="en-US" sz="2400" b="0" u="sng" strike="noStrike" spc="-1">
                <a:solidFill>
                  <a:srgbClr val="FFFFFF"/>
                </a:solidFill>
                <a:uFillTx/>
                <a:latin typeface="Century Gothic"/>
              </a:rPr>
              <a:t>negotiate.</a:t>
            </a:r>
            <a:endParaRPr lang="en-US" sz="2400" b="0" strike="noStrike" spc="-1">
              <a:solidFill>
                <a:srgbClr val="FFFFFF"/>
              </a:solidFill>
              <a:latin typeface="Century Gothic"/>
            </a:endParaRPr>
          </a:p>
          <a:p>
            <a:pPr marL="228600" indent="-228240">
              <a:lnSpc>
                <a:spcPct val="90000"/>
              </a:lnSpc>
              <a:spcBef>
                <a:spcPts val="1001"/>
              </a:spcBef>
              <a:buClr>
                <a:srgbClr val="FFFFFF"/>
              </a:buClr>
              <a:buFont typeface="Arial"/>
              <a:buChar char="•"/>
            </a:pPr>
            <a:r>
              <a:rPr lang="en-US" sz="2400" b="0" strike="noStrike" spc="-1">
                <a:solidFill>
                  <a:srgbClr val="FFFFFF"/>
                </a:solidFill>
                <a:latin typeface="Century Gothic"/>
              </a:rPr>
              <a:t>It ultimately leads to avoid conflict and misunderstandings.</a:t>
            </a:r>
            <a:r>
              <a:t/>
            </a:r>
            <a:br/>
            <a:r>
              <a:t/>
            </a:r>
            <a:br/>
            <a:r>
              <a:rPr lang="en-US" sz="2400" b="1" strike="noStrike" spc="-1">
                <a:solidFill>
                  <a:srgbClr val="FFFFFF"/>
                </a:solidFill>
                <a:latin typeface="Century Gothic"/>
              </a:rPr>
              <a:t>All of these are necessary for workplace success!</a:t>
            </a:r>
            <a:endParaRPr lang="en-US" sz="2400" b="0" strike="noStrike" spc="-1">
              <a:solidFill>
                <a:srgbClr val="FFFFFF"/>
              </a:solidFill>
              <a:latin typeface="Century Gothic"/>
            </a:endParaRPr>
          </a:p>
          <a:p>
            <a:pPr>
              <a:lnSpc>
                <a:spcPct val="90000"/>
              </a:lnSpc>
              <a:spcBef>
                <a:spcPts val="1001"/>
              </a:spcBef>
            </a:pPr>
            <a:endParaRPr lang="en-US" sz="2400" b="0" strike="noStrike" spc="-1">
              <a:solidFill>
                <a:srgbClr val="FFFFFF"/>
              </a:solidFill>
              <a:latin typeface="Century Gothic"/>
            </a:endParaRPr>
          </a:p>
        </p:txBody>
      </p:sp>
      <p:pic>
        <p:nvPicPr>
          <p:cNvPr id="153" name="Picture 3"/>
          <p:cNvPicPr/>
          <p:nvPr/>
        </p:nvPicPr>
        <p:blipFill>
          <a:blip r:embed="rId2"/>
          <a:stretch/>
        </p:blipFill>
        <p:spPr>
          <a:xfrm>
            <a:off x="7593840" y="6099480"/>
            <a:ext cx="470160" cy="452520"/>
          </a:xfrm>
          <a:prstGeom prst="rect">
            <a:avLst/>
          </a:prstGeom>
          <a:ln>
            <a:noFill/>
          </a:ln>
        </p:spPr>
      </p:pic>
      <p:graphicFrame>
        <p:nvGraphicFramePr>
          <p:cNvPr id="5" name="Diagram5"/>
          <p:cNvGraphicFramePr/>
          <p:nvPr>
            <p:extLst>
              <p:ext uri="{D42A27DB-BD31-4B8C-83A1-F6EECF244321}">
                <p14:modId xmlns="" xmlns:p15="http://schemas.microsoft.com/office/powerpoint/2012/main" xmlns:mc="http://schemas.openxmlformats.org/markup-compatibility/2006" xmlns:p14="http://schemas.microsoft.com/office/powerpoint/2010/main" val="2453270638"/>
              </p:ext>
            </p:extLst>
          </p:nvPr>
        </p:nvGraphicFramePr>
        <p:xfrm>
          <a:off x="7822440" y="3887640"/>
          <a:ext cx="4388040" cy="28144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54" name="CustomShape 3"/>
          <p:cNvSpPr/>
          <p:nvPr/>
        </p:nvSpPr>
        <p:spPr>
          <a:xfrm>
            <a:off x="8827560" y="4979160"/>
            <a:ext cx="2377800" cy="1461240"/>
          </a:xfrm>
          <a:prstGeom prst="rect">
            <a:avLst/>
          </a:prstGeom>
          <a:noFill/>
          <a:ln>
            <a:noFill/>
          </a:ln>
        </p:spPr>
        <p:style>
          <a:lnRef idx="1">
            <a:scrgbClr r="0" g="0" b="0"/>
          </a:lnRef>
          <a:fillRef idx="0">
            <a:scrgbClr r="0" g="0" b="0"/>
          </a:fillRef>
          <a:effectRef idx="0">
            <a:scrgbClr r="0" g="0" b="0"/>
          </a:effectRef>
          <a:fontRef idx="minor"/>
        </p:style>
        <p:txBody>
          <a:bodyPr lIns="90000" tIns="45000" rIns="90000" bIns="45000">
            <a:spAutoFit/>
          </a:bodyPr>
          <a:lstStyle/>
          <a:p>
            <a:pPr>
              <a:lnSpc>
                <a:spcPct val="100000"/>
              </a:lnSpc>
            </a:pPr>
            <a:r>
              <a:t/>
            </a:r>
            <a:br/>
            <a:r>
              <a:rPr lang="en-US" sz="1800" b="1" strike="noStrike" spc="-1">
                <a:solidFill>
                  <a:srgbClr val="FFFFFF"/>
                </a:solidFill>
                <a:latin typeface="Impact"/>
              </a:rPr>
              <a:t>****</a:t>
            </a:r>
            <a:r>
              <a:rPr lang="en-US" sz="1800" b="0" strike="noStrike" spc="-1">
                <a:solidFill>
                  <a:srgbClr val="FFFFFF"/>
                </a:solidFill>
                <a:latin typeface="Impact"/>
              </a:rPr>
              <a:t>ACTIVE LISTENING****</a:t>
            </a:r>
            <a:r>
              <a:t/>
            </a:r>
            <a:br/>
            <a:endParaRPr lang="en-IN" sz="1800" b="0" strike="noStrike" spc="-1">
              <a:latin typeface="Arial"/>
            </a:endParaRPr>
          </a:p>
        </p:txBody>
      </p:sp>
      <p:pic>
        <p:nvPicPr>
          <p:cNvPr id="155" name="Picture 6"/>
          <p:cNvPicPr/>
          <p:nvPr/>
        </p:nvPicPr>
        <p:blipFill>
          <a:blip r:embed="rId7"/>
          <a:stretch/>
        </p:blipFill>
        <p:spPr>
          <a:xfrm>
            <a:off x="8220960" y="2194560"/>
            <a:ext cx="3285000" cy="1625760"/>
          </a:xfrm>
          <a:prstGeom prst="rect">
            <a:avLst/>
          </a:prstGeom>
          <a:ln>
            <a:noFill/>
          </a:ln>
        </p:spPr>
      </p:pic>
    </p:spTree>
  </p:cSld>
  <p:clrMapOvr>
    <a:masterClrMapping/>
  </p:clrMapOvr>
  <p:transition spd="slow">
    <p:wheel spokes="3"/>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 name="TextShape 1"/>
          <p:cNvSpPr txBox="1"/>
          <p:nvPr/>
        </p:nvSpPr>
        <p:spPr>
          <a:xfrm>
            <a:off x="2909880" y="504000"/>
            <a:ext cx="8610120" cy="1292760"/>
          </a:xfrm>
          <a:prstGeom prst="rect">
            <a:avLst/>
          </a:prstGeom>
          <a:noFill/>
          <a:ln>
            <a:noFill/>
          </a:ln>
        </p:spPr>
        <p:txBody>
          <a:bodyPr anchor="ctr">
            <a:normAutofit lnSpcReduction="10000"/>
          </a:bodyPr>
          <a:lstStyle/>
          <a:p>
            <a:pPr algn="r">
              <a:lnSpc>
                <a:spcPct val="100000"/>
              </a:lnSpc>
            </a:pPr>
            <a:r>
              <a:rPr lang="en-US" sz="4000" b="1" strike="noStrike" cap="all" spc="-1">
                <a:solidFill>
                  <a:srgbClr val="FFFFFF"/>
                </a:solidFill>
                <a:latin typeface="Calibri"/>
              </a:rPr>
              <a:t>HELP INDIVIDUALS REACH THEIR LONG-TERM WORK GOALS</a:t>
            </a:r>
            <a:endParaRPr lang="en-US" sz="4000" b="0" strike="noStrike" spc="-1">
              <a:solidFill>
                <a:srgbClr val="FFFFFF"/>
              </a:solidFill>
              <a:latin typeface="Century Gothic"/>
            </a:endParaRPr>
          </a:p>
        </p:txBody>
      </p:sp>
      <p:sp>
        <p:nvSpPr>
          <p:cNvPr id="157" name="TextShape 2"/>
          <p:cNvSpPr txBox="1"/>
          <p:nvPr/>
        </p:nvSpPr>
        <p:spPr>
          <a:xfrm>
            <a:off x="576000" y="2088000"/>
            <a:ext cx="6491160" cy="4553640"/>
          </a:xfrm>
          <a:prstGeom prst="rect">
            <a:avLst/>
          </a:prstGeom>
          <a:noFill/>
          <a:ln>
            <a:noFill/>
          </a:ln>
        </p:spPr>
        <p:txBody>
          <a:bodyPr>
            <a:normAutofit fontScale="87500" lnSpcReduction="10000"/>
          </a:bodyPr>
          <a:lstStyle/>
          <a:p>
            <a:pPr marL="228600" indent="-228240">
              <a:lnSpc>
                <a:spcPct val="90000"/>
              </a:lnSpc>
              <a:spcBef>
                <a:spcPts val="1001"/>
              </a:spcBef>
              <a:buClr>
                <a:srgbClr val="FFFFFF"/>
              </a:buClr>
              <a:buFont typeface="Arial"/>
              <a:buChar char="•"/>
            </a:pPr>
            <a:r>
              <a:rPr lang="en-US" sz="2200" b="0" strike="noStrike" spc="-1">
                <a:solidFill>
                  <a:srgbClr val="FFFFFF"/>
                </a:solidFill>
                <a:latin typeface="Century Gothic"/>
              </a:rPr>
              <a:t>The most powerful conversations you can have as a manager with a team member is about their goals. </a:t>
            </a:r>
          </a:p>
          <a:p>
            <a:pPr marL="228600" indent="-228240">
              <a:lnSpc>
                <a:spcPct val="90000"/>
              </a:lnSpc>
              <a:spcBef>
                <a:spcPts val="1001"/>
              </a:spcBef>
              <a:buClr>
                <a:srgbClr val="FFFFFF"/>
              </a:buClr>
              <a:buFont typeface="Arial"/>
              <a:buChar char="•"/>
            </a:pPr>
            <a:r>
              <a:rPr lang="en-US" sz="2200" b="0" strike="noStrike" spc="-1">
                <a:solidFill>
                  <a:srgbClr val="FFFFFF"/>
                </a:solidFill>
                <a:latin typeface="Century Gothic"/>
              </a:rPr>
              <a:t>Noticing the employee’s efforts and make their appreciation known.</a:t>
            </a:r>
          </a:p>
          <a:p>
            <a:pPr marL="228600" indent="-228240">
              <a:lnSpc>
                <a:spcPct val="90000"/>
              </a:lnSpc>
              <a:spcBef>
                <a:spcPts val="1001"/>
              </a:spcBef>
              <a:buClr>
                <a:srgbClr val="FFFFFF"/>
              </a:buClr>
              <a:buFont typeface="Arial"/>
              <a:buChar char="•"/>
            </a:pPr>
            <a:r>
              <a:rPr lang="en-US" sz="2200" b="0" strike="noStrike" spc="-1">
                <a:solidFill>
                  <a:srgbClr val="FFFFFF"/>
                </a:solidFill>
                <a:latin typeface="Century Gothic"/>
              </a:rPr>
              <a:t>Managers mention that their career success matters to the organization.</a:t>
            </a:r>
          </a:p>
          <a:p>
            <a:pPr marL="228600" indent="-228240">
              <a:lnSpc>
                <a:spcPct val="90000"/>
              </a:lnSpc>
              <a:spcBef>
                <a:spcPts val="1001"/>
              </a:spcBef>
              <a:buClr>
                <a:srgbClr val="FFFFFF"/>
              </a:buClr>
              <a:buFont typeface="Arial"/>
              <a:buChar char="•"/>
            </a:pPr>
            <a:r>
              <a:rPr lang="en-US" sz="2200" b="0" strike="noStrike" spc="-1">
                <a:solidFill>
                  <a:srgbClr val="FFFFFF"/>
                </a:solidFill>
                <a:latin typeface="Century Gothic"/>
              </a:rPr>
              <a:t>If you trust them by sharing your goals, they are more likely to share their goals. This is the reciprocity principle.</a:t>
            </a:r>
          </a:p>
          <a:p>
            <a:pPr marL="228600" indent="-228240">
              <a:lnSpc>
                <a:spcPct val="90000"/>
              </a:lnSpc>
              <a:spcBef>
                <a:spcPts val="1001"/>
              </a:spcBef>
              <a:buClr>
                <a:srgbClr val="FFFFFF"/>
              </a:buClr>
              <a:buFont typeface="Arial"/>
              <a:buChar char="•"/>
            </a:pPr>
            <a:r>
              <a:rPr lang="en-US" sz="2200" b="0" strike="noStrike" spc="-1">
                <a:solidFill>
                  <a:srgbClr val="FFFFFF"/>
                </a:solidFill>
                <a:latin typeface="Century Gothic"/>
              </a:rPr>
              <a:t>Managers find ways to spark up the conversations and make them reach the long term goal.</a:t>
            </a:r>
          </a:p>
          <a:p>
            <a:pPr marL="228600" indent="-228240">
              <a:lnSpc>
                <a:spcPct val="90000"/>
              </a:lnSpc>
              <a:spcBef>
                <a:spcPts val="1001"/>
              </a:spcBef>
              <a:buClr>
                <a:srgbClr val="FFFFFF"/>
              </a:buClr>
              <a:buFont typeface="Arial"/>
              <a:buChar char="•"/>
            </a:pPr>
            <a:r>
              <a:rPr lang="en-US" sz="2200" b="0" strike="noStrike" spc="-1">
                <a:solidFill>
                  <a:srgbClr val="FFFFFF"/>
                </a:solidFill>
                <a:latin typeface="Century Gothic"/>
              </a:rPr>
              <a:t>Focusing on one-on-ones development. </a:t>
            </a:r>
          </a:p>
          <a:p>
            <a:pPr marL="228600" indent="-228240">
              <a:lnSpc>
                <a:spcPct val="90000"/>
              </a:lnSpc>
              <a:spcBef>
                <a:spcPts val="1001"/>
              </a:spcBef>
              <a:buClr>
                <a:srgbClr val="FFFFFF"/>
              </a:buClr>
              <a:buFont typeface="Arial"/>
              <a:buChar char="•"/>
            </a:pPr>
            <a:r>
              <a:rPr lang="en-US" sz="2200" b="0" strike="noStrike" spc="-1">
                <a:solidFill>
                  <a:srgbClr val="FFFFFF"/>
                </a:solidFill>
                <a:latin typeface="Century Gothic"/>
              </a:rPr>
              <a:t>Motivating them to achieve more.</a:t>
            </a:r>
          </a:p>
          <a:p>
            <a:pPr marL="228600" indent="-228240">
              <a:lnSpc>
                <a:spcPct val="90000"/>
              </a:lnSpc>
              <a:spcBef>
                <a:spcPts val="1001"/>
              </a:spcBef>
              <a:buClr>
                <a:srgbClr val="FFFFFF"/>
              </a:buClr>
              <a:buFont typeface="Arial"/>
              <a:buChar char="•"/>
            </a:pPr>
            <a:r>
              <a:rPr lang="en-US" sz="2200" b="0" strike="noStrike" spc="-1">
                <a:solidFill>
                  <a:srgbClr val="FFFFFF"/>
                </a:solidFill>
                <a:latin typeface="Century Gothic"/>
              </a:rPr>
              <a:t>Connecting employee goals to larger company goals.</a:t>
            </a:r>
          </a:p>
        </p:txBody>
      </p:sp>
      <p:pic>
        <p:nvPicPr>
          <p:cNvPr id="158" name="Content Placeholder 4" descr="unnamed.jpg"/>
          <p:cNvPicPr/>
          <p:nvPr/>
        </p:nvPicPr>
        <p:blipFill>
          <a:blip r:embed="rId2"/>
          <a:stretch/>
        </p:blipFill>
        <p:spPr>
          <a:xfrm>
            <a:off x="7416000" y="1897200"/>
            <a:ext cx="4614840" cy="2566800"/>
          </a:xfrm>
          <a:prstGeom prst="rect">
            <a:avLst/>
          </a:prstGeom>
          <a:ln>
            <a:noFill/>
          </a:ln>
        </p:spPr>
      </p:pic>
      <p:sp>
        <p:nvSpPr>
          <p:cNvPr id="159" name="CustomShape 3"/>
          <p:cNvSpPr/>
          <p:nvPr/>
        </p:nvSpPr>
        <p:spPr>
          <a:xfrm>
            <a:off x="7464240" y="4680000"/>
            <a:ext cx="4559760" cy="2010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800" b="0" strike="noStrike" spc="-1">
                <a:solidFill>
                  <a:srgbClr val="FFFFFF"/>
                </a:solidFill>
                <a:latin typeface="Century Gothic"/>
              </a:rPr>
              <a:t> According to a 2012 study by The Alliance,”</a:t>
            </a:r>
            <a:r>
              <a:rPr lang="en-US" sz="1800" b="1" strike="noStrike" spc="-1">
                <a:solidFill>
                  <a:srgbClr val="FFFFFF"/>
                </a:solidFill>
                <a:latin typeface="Century Gothic"/>
              </a:rPr>
              <a:t>75% of employees say that they’re willing to use their own time to further their careers and take on additional learning that would benefit them at work.”</a:t>
            </a:r>
            <a:endParaRPr lang="en-IN" sz="1800" b="0" strike="noStrike" spc="-1">
              <a:latin typeface="Arial"/>
            </a:endParaRPr>
          </a:p>
        </p:txBody>
      </p:sp>
    </p:spTree>
  </p:cSld>
  <p:clrMapOvr>
    <a:masterClrMapping/>
  </p:clrMapOvr>
  <p:transition spd="slow">
    <p:zoom/>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 name="TextShape 1"/>
          <p:cNvSpPr txBox="1"/>
          <p:nvPr/>
        </p:nvSpPr>
        <p:spPr>
          <a:xfrm>
            <a:off x="3168000" y="360000"/>
            <a:ext cx="8610120" cy="936000"/>
          </a:xfrm>
          <a:prstGeom prst="rect">
            <a:avLst/>
          </a:prstGeom>
          <a:noFill/>
          <a:ln>
            <a:noFill/>
          </a:ln>
        </p:spPr>
        <p:txBody>
          <a:bodyPr anchor="ctr">
            <a:normAutofit fontScale="80000" lnSpcReduction="10000"/>
          </a:bodyPr>
          <a:lstStyle/>
          <a:p>
            <a:pPr algn="r">
              <a:lnSpc>
                <a:spcPct val="90000"/>
              </a:lnSpc>
            </a:pPr>
            <a:r>
              <a:rPr lang="en-US" sz="4000" b="1" strike="noStrike" cap="all" spc="-1">
                <a:solidFill>
                  <a:srgbClr val="FFFFFF"/>
                </a:solidFill>
                <a:latin typeface="Century Gothic"/>
              </a:rPr>
              <a:t>PROVIDE UNAMBIGUOUS VISION OF FUTURE</a:t>
            </a:r>
            <a:r>
              <a:t/>
            </a:r>
            <a:br/>
            <a:endParaRPr lang="en-US" sz="4000" b="1" strike="noStrike" spc="-1">
              <a:solidFill>
                <a:srgbClr val="FFFFFF"/>
              </a:solidFill>
              <a:latin typeface="Century Gothic"/>
            </a:endParaRPr>
          </a:p>
        </p:txBody>
      </p:sp>
      <p:sp>
        <p:nvSpPr>
          <p:cNvPr id="161" name="TextShape 2"/>
          <p:cNvSpPr txBox="1"/>
          <p:nvPr/>
        </p:nvSpPr>
        <p:spPr>
          <a:xfrm>
            <a:off x="576000" y="1296000"/>
            <a:ext cx="10820160" cy="2635920"/>
          </a:xfrm>
          <a:prstGeom prst="rect">
            <a:avLst/>
          </a:prstGeom>
          <a:noFill/>
          <a:ln>
            <a:noFill/>
          </a:ln>
        </p:spPr>
        <p:txBody>
          <a:bodyPr>
            <a:normAutofit fontScale="91000" lnSpcReduction="10000"/>
          </a:bodyPr>
          <a:lstStyle/>
          <a:p>
            <a:pPr marL="228600" indent="-228240">
              <a:lnSpc>
                <a:spcPct val="90000"/>
              </a:lnSpc>
              <a:spcBef>
                <a:spcPts val="1001"/>
              </a:spcBef>
              <a:buClr>
                <a:srgbClr val="FFFFFF"/>
              </a:buClr>
              <a:buFont typeface="Arial"/>
              <a:buChar char="•"/>
            </a:pPr>
            <a:r>
              <a:rPr lang="en-US" sz="2200" b="0" strike="noStrike" spc="-1">
                <a:solidFill>
                  <a:srgbClr val="FFFFFF"/>
                </a:solidFill>
                <a:latin typeface="Century Gothic"/>
              </a:rPr>
              <a:t>It’s one of the few facts in business, “</a:t>
            </a:r>
            <a:r>
              <a:rPr lang="en-US" sz="2200" b="1" strike="noStrike" spc="-1">
                <a:solidFill>
                  <a:srgbClr val="FFFFFF"/>
                </a:solidFill>
                <a:latin typeface="Century Gothic"/>
              </a:rPr>
              <a:t>Without a clear and compelling strategy, your business will fail”</a:t>
            </a:r>
            <a:endParaRPr lang="en-US" sz="2200" b="0" strike="noStrike" spc="-1">
              <a:solidFill>
                <a:srgbClr val="FFFFFF"/>
              </a:solidFill>
              <a:latin typeface="Century Gothic"/>
            </a:endParaRPr>
          </a:p>
          <a:p>
            <a:pPr marL="228600" indent="-228240">
              <a:lnSpc>
                <a:spcPct val="90000"/>
              </a:lnSpc>
              <a:spcBef>
                <a:spcPts val="1001"/>
              </a:spcBef>
              <a:buClr>
                <a:srgbClr val="FFFFFF"/>
              </a:buClr>
              <a:buFont typeface="Arial"/>
              <a:buChar char="•"/>
            </a:pPr>
            <a:r>
              <a:rPr lang="en-US" sz="2200" b="0" strike="noStrike" spc="-1">
                <a:solidFill>
                  <a:srgbClr val="FFFFFF"/>
                </a:solidFill>
                <a:latin typeface="Century Gothic"/>
              </a:rPr>
              <a:t>The best managers find ways to provide steady, realistic direction and to lead with excellence, even when the strategy isn’t clear.</a:t>
            </a:r>
          </a:p>
          <a:p>
            <a:pPr marL="228600" indent="-228240">
              <a:lnSpc>
                <a:spcPct val="90000"/>
              </a:lnSpc>
              <a:spcBef>
                <a:spcPts val="1001"/>
              </a:spcBef>
              <a:buClr>
                <a:srgbClr val="FFFFFF"/>
              </a:buClr>
              <a:buFont typeface="Arial"/>
              <a:buChar char="•"/>
            </a:pPr>
            <a:r>
              <a:rPr lang="en-US" sz="2200" b="0" strike="noStrike" spc="-1">
                <a:solidFill>
                  <a:srgbClr val="FFFFFF"/>
                </a:solidFill>
                <a:latin typeface="Century Gothic"/>
              </a:rPr>
              <a:t>Vision is an expression of what the organization wants to become, what it wants to be, to be known as or to be known for.</a:t>
            </a:r>
          </a:p>
          <a:p>
            <a:pPr marL="228600" indent="-228240">
              <a:lnSpc>
                <a:spcPct val="90000"/>
              </a:lnSpc>
              <a:spcBef>
                <a:spcPts val="1001"/>
              </a:spcBef>
              <a:buClr>
                <a:srgbClr val="FFFFFF"/>
              </a:buClr>
              <a:buFont typeface="Arial"/>
              <a:buChar char="•"/>
            </a:pPr>
            <a:r>
              <a:rPr lang="en-US" sz="2200" b="0" strike="noStrike" spc="-1">
                <a:solidFill>
                  <a:srgbClr val="FFFFFF"/>
                </a:solidFill>
                <a:latin typeface="Century Gothic"/>
              </a:rPr>
              <a:t>When the strategy is uncertain, the best managers acknowledge what’s unknown, but also look ahead to what is known and what is likely to happen.</a:t>
            </a:r>
          </a:p>
          <a:p>
            <a:pPr>
              <a:lnSpc>
                <a:spcPct val="90000"/>
              </a:lnSpc>
              <a:spcBef>
                <a:spcPts val="1001"/>
              </a:spcBef>
            </a:pPr>
            <a:endParaRPr lang="en-US" sz="2200" b="0" strike="noStrike" spc="-1">
              <a:solidFill>
                <a:srgbClr val="FFFFFF"/>
              </a:solidFill>
              <a:latin typeface="Century Gothic"/>
            </a:endParaRPr>
          </a:p>
        </p:txBody>
      </p:sp>
      <p:pic>
        <p:nvPicPr>
          <p:cNvPr id="162" name="Picture 2" descr="C:\Users\a\AppData\Local\Temp\Untitled Diagram.png"/>
          <p:cNvPicPr/>
          <p:nvPr/>
        </p:nvPicPr>
        <p:blipFill>
          <a:blip r:embed="rId2"/>
          <a:stretch/>
        </p:blipFill>
        <p:spPr>
          <a:xfrm>
            <a:off x="2880000" y="3931920"/>
            <a:ext cx="5451840" cy="2664000"/>
          </a:xfrm>
          <a:prstGeom prst="rect">
            <a:avLst/>
          </a:prstGeom>
          <a:ln>
            <a:noFill/>
          </a:ln>
        </p:spPr>
      </p:pic>
    </p:spTree>
  </p:cSld>
  <p:clrMapOvr>
    <a:masterClrMapping/>
  </p:clrMapOvr>
  <p:transition spd="slow">
    <p:split orient="vert"/>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 name="Content Placeholder 3"/>
          <p:cNvPicPr/>
          <p:nvPr/>
        </p:nvPicPr>
        <p:blipFill>
          <a:blip r:embed="rId2"/>
          <a:srcRect r="2128"/>
          <a:stretch/>
        </p:blipFill>
        <p:spPr>
          <a:xfrm>
            <a:off x="2234160" y="1173240"/>
            <a:ext cx="8462160" cy="5425560"/>
          </a:xfrm>
          <a:prstGeom prst="rect">
            <a:avLst/>
          </a:prstGeom>
          <a:ln>
            <a:noFill/>
          </a:ln>
        </p:spPr>
      </p:pic>
    </p:spTree>
  </p:cSld>
  <p:clrMapOvr>
    <a:masterClrMapping/>
  </p:clrMapOvr>
  <p:transition spd="slow">
    <p:pull/>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 name="TextShape 1"/>
          <p:cNvSpPr txBox="1"/>
          <p:nvPr/>
        </p:nvSpPr>
        <p:spPr>
          <a:xfrm>
            <a:off x="2880000" y="435240"/>
            <a:ext cx="8610120" cy="1292760"/>
          </a:xfrm>
          <a:prstGeom prst="rect">
            <a:avLst/>
          </a:prstGeom>
          <a:noFill/>
          <a:ln>
            <a:noFill/>
          </a:ln>
        </p:spPr>
        <p:txBody>
          <a:bodyPr anchor="ctr">
            <a:normAutofit fontScale="80500" lnSpcReduction="10000"/>
          </a:bodyPr>
          <a:lstStyle/>
          <a:p>
            <a:pPr algn="r">
              <a:lnSpc>
                <a:spcPct val="90000"/>
              </a:lnSpc>
            </a:pPr>
            <a:r>
              <a:rPr lang="en-US" sz="4000" b="1" strike="noStrike" cap="all" spc="-1">
                <a:solidFill>
                  <a:srgbClr val="FFFFFF"/>
                </a:solidFill>
                <a:latin typeface="Century Gothic"/>
              </a:rPr>
              <a:t>ENSURE YOU HAVE NECESSARY TECHNICAL ABILITIES TO SUPPORT EMPLOYEE EFFORTS</a:t>
            </a:r>
            <a:r>
              <a:t/>
            </a:r>
            <a:br/>
            <a:endParaRPr lang="en-US" sz="4000" b="1" strike="noStrike" spc="-1">
              <a:solidFill>
                <a:srgbClr val="FFFFFF"/>
              </a:solidFill>
              <a:latin typeface="Century Gothic"/>
            </a:endParaRPr>
          </a:p>
        </p:txBody>
      </p:sp>
      <p:sp>
        <p:nvSpPr>
          <p:cNvPr id="165" name="TextShape 2"/>
          <p:cNvSpPr txBox="1"/>
          <p:nvPr/>
        </p:nvSpPr>
        <p:spPr>
          <a:xfrm>
            <a:off x="457560" y="1312920"/>
            <a:ext cx="7750440" cy="4663080"/>
          </a:xfrm>
          <a:prstGeom prst="rect">
            <a:avLst/>
          </a:prstGeom>
          <a:noFill/>
          <a:ln>
            <a:noFill/>
          </a:ln>
        </p:spPr>
        <p:txBody>
          <a:bodyPr>
            <a:noAutofit/>
          </a:bodyPr>
          <a:lstStyle/>
          <a:p>
            <a:pPr marL="228600" indent="-228240">
              <a:lnSpc>
                <a:spcPct val="90000"/>
              </a:lnSpc>
              <a:spcBef>
                <a:spcPts val="1001"/>
              </a:spcBef>
              <a:buClr>
                <a:srgbClr val="FFFFFF"/>
              </a:buClr>
              <a:buFont typeface="Arial"/>
              <a:buChar char="•"/>
            </a:pPr>
            <a:r>
              <a:rPr lang="en-US" sz="2100" b="0" strike="noStrike" spc="-1" dirty="0">
                <a:solidFill>
                  <a:srgbClr val="FFFFFF"/>
                </a:solidFill>
                <a:latin typeface="Century Gothic"/>
              </a:rPr>
              <a:t>This skill came in last place on the Google’s list.</a:t>
            </a:r>
          </a:p>
          <a:p>
            <a:pPr marL="228600" indent="-228240">
              <a:lnSpc>
                <a:spcPct val="90000"/>
              </a:lnSpc>
              <a:spcBef>
                <a:spcPts val="1001"/>
              </a:spcBef>
              <a:buClr>
                <a:srgbClr val="FFFFFF"/>
              </a:buClr>
              <a:buFont typeface="Arial"/>
              <a:buChar char="•"/>
            </a:pPr>
            <a:r>
              <a:rPr lang="en-US" sz="2100" b="0" strike="noStrike" spc="-1" dirty="0">
                <a:solidFill>
                  <a:srgbClr val="FFFFFF"/>
                </a:solidFill>
                <a:latin typeface="Century Gothic"/>
              </a:rPr>
              <a:t>Great employees don’t always make the best managers - some engineers may prefer to focus on their work.</a:t>
            </a:r>
          </a:p>
          <a:p>
            <a:pPr marL="228600" indent="-228240">
              <a:lnSpc>
                <a:spcPct val="90000"/>
              </a:lnSpc>
              <a:spcBef>
                <a:spcPts val="1001"/>
              </a:spcBef>
              <a:buClr>
                <a:srgbClr val="FFFFFF"/>
              </a:buClr>
              <a:buFont typeface="Arial"/>
              <a:buChar char="•"/>
            </a:pPr>
            <a:r>
              <a:rPr lang="en-US" sz="2100" b="0" strike="noStrike" spc="-1" dirty="0">
                <a:solidFill>
                  <a:srgbClr val="FFFFFF"/>
                </a:solidFill>
                <a:latin typeface="Century Gothic"/>
              </a:rPr>
              <a:t>You have to have patience, great communication skills, the ability to see the big picture.</a:t>
            </a:r>
          </a:p>
          <a:p>
            <a:pPr marL="228600" indent="-228240">
              <a:lnSpc>
                <a:spcPct val="90000"/>
              </a:lnSpc>
              <a:spcBef>
                <a:spcPts val="1001"/>
              </a:spcBef>
              <a:buClr>
                <a:srgbClr val="FFFFFF"/>
              </a:buClr>
              <a:buFont typeface="Arial"/>
              <a:buChar char="•"/>
            </a:pPr>
            <a:r>
              <a:rPr lang="en-US" sz="2100" b="0" strike="noStrike" spc="-1" dirty="0">
                <a:solidFill>
                  <a:srgbClr val="FFFFFF"/>
                </a:solidFill>
                <a:latin typeface="Century Gothic"/>
              </a:rPr>
              <a:t>Lower level managers must have technical skills.</a:t>
            </a:r>
          </a:p>
          <a:p>
            <a:pPr marL="228600" indent="-228240">
              <a:lnSpc>
                <a:spcPct val="90000"/>
              </a:lnSpc>
              <a:spcBef>
                <a:spcPts val="1001"/>
              </a:spcBef>
              <a:buClr>
                <a:srgbClr val="FFFFFF"/>
              </a:buClr>
              <a:buFont typeface="Arial"/>
              <a:buChar char="•"/>
            </a:pPr>
            <a:r>
              <a:rPr lang="en-US" sz="2100" b="0" strike="noStrike" spc="-1" dirty="0">
                <a:solidFill>
                  <a:srgbClr val="FFFFFF"/>
                </a:solidFill>
                <a:latin typeface="Century Gothic"/>
              </a:rPr>
              <a:t>For managers at higher levels, the technical skills are not that important.</a:t>
            </a:r>
          </a:p>
          <a:p>
            <a:pPr marL="228600" indent="-228240">
              <a:lnSpc>
                <a:spcPct val="90000"/>
              </a:lnSpc>
              <a:spcBef>
                <a:spcPts val="1001"/>
              </a:spcBef>
              <a:buClr>
                <a:srgbClr val="FFFFFF"/>
              </a:buClr>
              <a:buFont typeface="Arial"/>
              <a:buChar char="•"/>
            </a:pPr>
            <a:r>
              <a:rPr lang="en-US" sz="2100" b="0" strike="noStrike" spc="-1" dirty="0">
                <a:solidFill>
                  <a:srgbClr val="FFFFFF"/>
                </a:solidFill>
                <a:latin typeface="Century Gothic"/>
              </a:rPr>
              <a:t>In this world of </a:t>
            </a:r>
            <a:r>
              <a:rPr lang="en-US" sz="2100" b="0" strike="noStrike" spc="-1" dirty="0" err="1">
                <a:solidFill>
                  <a:srgbClr val="FFFFFF"/>
                </a:solidFill>
                <a:latin typeface="Century Gothic"/>
              </a:rPr>
              <a:t>competition,the</a:t>
            </a:r>
            <a:r>
              <a:rPr lang="en-US" sz="2100" b="0" strike="noStrike" spc="-1" dirty="0">
                <a:solidFill>
                  <a:srgbClr val="FFFFFF"/>
                </a:solidFill>
                <a:latin typeface="Century Gothic"/>
              </a:rPr>
              <a:t> manager should have the necessary skills in order to support the employee efforts and also to be ahead in this fast racing world.</a:t>
            </a:r>
          </a:p>
          <a:p>
            <a:pPr marL="228600" indent="-228240">
              <a:lnSpc>
                <a:spcPct val="90000"/>
              </a:lnSpc>
              <a:spcBef>
                <a:spcPts val="1001"/>
              </a:spcBef>
              <a:buClr>
                <a:srgbClr val="FFFFFF"/>
              </a:buClr>
              <a:buFont typeface="Arial"/>
              <a:buChar char="•"/>
            </a:pPr>
            <a:r>
              <a:rPr lang="en-US" sz="2100" b="0" strike="noStrike" spc="-1" dirty="0">
                <a:solidFill>
                  <a:srgbClr val="FFFFFF"/>
                </a:solidFill>
                <a:latin typeface="Century Gothic"/>
              </a:rPr>
              <a:t>To be knowledgeable about the system and technologies the engineer is working with and offer input for design dilemmas.</a:t>
            </a:r>
          </a:p>
          <a:p>
            <a:pPr>
              <a:lnSpc>
                <a:spcPct val="90000"/>
              </a:lnSpc>
              <a:spcBef>
                <a:spcPts val="1001"/>
              </a:spcBef>
            </a:pPr>
            <a:endParaRPr lang="en-US" sz="2100" b="0" strike="noStrike" spc="-1" dirty="0">
              <a:solidFill>
                <a:srgbClr val="FFFFFF"/>
              </a:solidFill>
              <a:latin typeface="Century Gothic"/>
            </a:endParaRPr>
          </a:p>
        </p:txBody>
      </p:sp>
      <p:pic>
        <p:nvPicPr>
          <p:cNvPr id="166" name="Content Placeholder 5" descr="technical skills.jpg"/>
          <p:cNvPicPr/>
          <p:nvPr/>
        </p:nvPicPr>
        <p:blipFill>
          <a:blip r:embed="rId2"/>
          <a:stretch/>
        </p:blipFill>
        <p:spPr>
          <a:xfrm>
            <a:off x="8271720" y="1368000"/>
            <a:ext cx="3608280" cy="2560320"/>
          </a:xfrm>
          <a:prstGeom prst="rect">
            <a:avLst/>
          </a:prstGeom>
          <a:ln>
            <a:noFill/>
          </a:ln>
        </p:spPr>
      </p:pic>
      <p:pic>
        <p:nvPicPr>
          <p:cNvPr id="167" name="Picture 2_0" descr="C:\Users\a\Desktop\ada9a09acea936d776a6f55c82778c43_XL.jpg"/>
          <p:cNvPicPr/>
          <p:nvPr/>
        </p:nvPicPr>
        <p:blipFill>
          <a:blip r:embed="rId3"/>
          <a:stretch/>
        </p:blipFill>
        <p:spPr>
          <a:xfrm>
            <a:off x="8271720" y="4234680"/>
            <a:ext cx="3608280" cy="2389320"/>
          </a:xfrm>
          <a:prstGeom prst="rect">
            <a:avLst/>
          </a:prstGeom>
          <a:ln>
            <a:noFill/>
          </a:ln>
        </p:spPr>
      </p:pic>
    </p:spTree>
  </p:cSld>
  <p:clrMapOvr>
    <a:masterClrMapping/>
  </p:clrMapOvr>
  <p:transition spd="slow">
    <p:pull dir="rd"/>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 name="TextShape 1"/>
          <p:cNvSpPr txBox="1"/>
          <p:nvPr/>
        </p:nvSpPr>
        <p:spPr>
          <a:xfrm>
            <a:off x="5105400" y="228600"/>
            <a:ext cx="6768000" cy="6192000"/>
          </a:xfrm>
          <a:prstGeom prst="rect">
            <a:avLst/>
          </a:prstGeom>
          <a:noFill/>
          <a:ln>
            <a:noFill/>
          </a:ln>
        </p:spPr>
        <p:txBody>
          <a:bodyPr lIns="0" tIns="0" rIns="0" bIns="0">
            <a:normAutofit fontScale="71500" lnSpcReduction="20000"/>
          </a:bodyPr>
          <a:lstStyle/>
          <a:p>
            <a:pPr marL="432000" indent="-324000">
              <a:spcBef>
                <a:spcPts val="1417"/>
              </a:spcBef>
              <a:buClr>
                <a:srgbClr val="FFFFFF"/>
              </a:buClr>
              <a:buSzPct val="45000"/>
              <a:buFont typeface="Wingdings" charset="2"/>
              <a:buChar char=""/>
            </a:pPr>
            <a:r>
              <a:rPr lang="en-US" sz="2200" b="0" strike="noStrike" spc="-1" dirty="0">
                <a:solidFill>
                  <a:srgbClr val="FFFFFF"/>
                </a:solidFill>
                <a:latin typeface="Century Gothic"/>
              </a:rPr>
              <a:t>According to an article in </a:t>
            </a:r>
            <a:r>
              <a:rPr lang="en-US" sz="2200" b="0" strike="noStrike" spc="-1" dirty="0" err="1">
                <a:solidFill>
                  <a:srgbClr val="FFFFFF"/>
                </a:solidFill>
                <a:latin typeface="Century Gothic"/>
              </a:rPr>
              <a:t>Harward</a:t>
            </a:r>
            <a:r>
              <a:rPr lang="en-US" sz="2200" b="0" strike="noStrike" spc="-1" dirty="0">
                <a:solidFill>
                  <a:srgbClr val="FFFFFF"/>
                </a:solidFill>
                <a:latin typeface="Century Gothic"/>
              </a:rPr>
              <a:t> Business </a:t>
            </a:r>
            <a:r>
              <a:rPr lang="en-US" sz="2200" b="0" strike="noStrike" spc="-1" dirty="0" err="1">
                <a:solidFill>
                  <a:srgbClr val="FFFFFF"/>
                </a:solidFill>
                <a:latin typeface="Century Gothic"/>
              </a:rPr>
              <a:t>Review,”From</a:t>
            </a:r>
            <a:r>
              <a:rPr lang="en-US" sz="2200" b="0" strike="noStrike" spc="-1" dirty="0">
                <a:solidFill>
                  <a:srgbClr val="FFFFFF"/>
                </a:solidFill>
                <a:latin typeface="Century Gothic"/>
              </a:rPr>
              <a:t> 2010-2012 the UFS and TMS scores rose from 83% to 88% and the lowest-scoring managers were improved the most with the impact of Project Oxygen”</a:t>
            </a:r>
          </a:p>
          <a:p>
            <a:pPr marL="432000" indent="-324000">
              <a:spcBef>
                <a:spcPts val="1417"/>
              </a:spcBef>
              <a:buClr>
                <a:srgbClr val="FFFFFF"/>
              </a:buClr>
              <a:buSzPct val="45000"/>
              <a:buFont typeface="Wingdings" charset="2"/>
              <a:buChar char=""/>
            </a:pPr>
            <a:r>
              <a:rPr lang="en-US" sz="2200" b="0" strike="noStrike" spc="-1" dirty="0">
                <a:solidFill>
                  <a:srgbClr val="FFFFFF"/>
                </a:solidFill>
                <a:latin typeface="Century Gothic"/>
              </a:rPr>
              <a:t>Following research by advisory service </a:t>
            </a:r>
            <a:r>
              <a:rPr lang="en-US" sz="2200" b="0" strike="noStrike" spc="-1" dirty="0" err="1">
                <a:solidFill>
                  <a:srgbClr val="FFFFFF"/>
                </a:solidFill>
                <a:latin typeface="Century Gothic"/>
              </a:rPr>
              <a:t>CEB,which</a:t>
            </a:r>
            <a:r>
              <a:rPr lang="en-US" sz="2200" b="0" strike="noStrike" spc="-1" dirty="0">
                <a:solidFill>
                  <a:srgbClr val="FFFFFF"/>
                </a:solidFill>
                <a:latin typeface="Century Gothic"/>
              </a:rPr>
              <a:t> concluded that 80% of organizations were considering a major change to their performance management systems and 95% of the managers were dissatisfied with the same.</a:t>
            </a:r>
          </a:p>
          <a:p>
            <a:pPr marL="432000" indent="-324000">
              <a:spcBef>
                <a:spcPts val="1417"/>
              </a:spcBef>
              <a:buClr>
                <a:srgbClr val="FFFFFF"/>
              </a:buClr>
              <a:buSzPct val="45000"/>
              <a:buFont typeface="Wingdings" charset="2"/>
              <a:buChar char=""/>
            </a:pPr>
            <a:r>
              <a:rPr lang="en-US" sz="2200" b="0" strike="noStrike" spc="-1" dirty="0">
                <a:solidFill>
                  <a:srgbClr val="FFFFFF"/>
                </a:solidFill>
                <a:latin typeface="Century Gothic"/>
              </a:rPr>
              <a:t>A company named Cargill knew it was the time to make a </a:t>
            </a:r>
            <a:r>
              <a:rPr lang="en-US" sz="2200" b="0" strike="noStrike" spc="-1" dirty="0" err="1">
                <a:solidFill>
                  <a:srgbClr val="FFFFFF"/>
                </a:solidFill>
                <a:latin typeface="Century Gothic"/>
              </a:rPr>
              <a:t>change.The</a:t>
            </a:r>
            <a:r>
              <a:rPr lang="en-US" sz="2200" b="0" strike="noStrike" spc="-1" dirty="0">
                <a:solidFill>
                  <a:srgbClr val="FFFFFF"/>
                </a:solidFill>
                <a:latin typeface="Century Gothic"/>
              </a:rPr>
              <a:t> survey conducted by them stated that 69% of the feedback received was useful for professional development and 70% felt valued of continuous performance discussion with their manager.</a:t>
            </a:r>
          </a:p>
          <a:p>
            <a:pPr marL="432000" indent="-324000">
              <a:spcBef>
                <a:spcPts val="1417"/>
              </a:spcBef>
              <a:buClr>
                <a:srgbClr val="FFFFFF"/>
              </a:buClr>
              <a:buSzPct val="45000"/>
              <a:buFont typeface="Wingdings" charset="2"/>
              <a:buChar char=""/>
            </a:pPr>
            <a:r>
              <a:rPr lang="en-US" sz="2200" b="0" strike="noStrike" spc="-1" dirty="0">
                <a:solidFill>
                  <a:srgbClr val="FFFFFF"/>
                </a:solidFill>
                <a:latin typeface="Century Gothic"/>
              </a:rPr>
              <a:t>The world of HR &amp; Organizational Development strive to find the ‘new shiny’ </a:t>
            </a:r>
            <a:r>
              <a:rPr lang="en-US" sz="2200" b="0" strike="noStrike" spc="-1" dirty="0" err="1">
                <a:solidFill>
                  <a:srgbClr val="FFFFFF"/>
                </a:solidFill>
                <a:latin typeface="Century Gothic"/>
              </a:rPr>
              <a:t>idea,this</a:t>
            </a:r>
            <a:r>
              <a:rPr lang="en-US" sz="2200" b="0" strike="noStrike" spc="-1" dirty="0">
                <a:solidFill>
                  <a:srgbClr val="FFFFFF"/>
                </a:solidFill>
                <a:latin typeface="Century Gothic"/>
              </a:rPr>
              <a:t> research clearly shows that we need to keep up with basics to achieve success.</a:t>
            </a:r>
          </a:p>
          <a:p>
            <a:pPr marL="432000" indent="-324000">
              <a:spcBef>
                <a:spcPts val="1417"/>
              </a:spcBef>
              <a:buClr>
                <a:srgbClr val="FFFFFF"/>
              </a:buClr>
              <a:buSzPct val="45000"/>
              <a:buFont typeface="Wingdings" charset="2"/>
              <a:buChar char=""/>
            </a:pPr>
            <a:r>
              <a:rPr lang="en-US" sz="2200" b="0" strike="noStrike" spc="-1" dirty="0">
                <a:solidFill>
                  <a:srgbClr val="FFFFFF"/>
                </a:solidFill>
                <a:latin typeface="Century Gothic"/>
              </a:rPr>
              <a:t>Google has been named the “</a:t>
            </a:r>
            <a:r>
              <a:rPr lang="en-US" sz="2200" b="1" strike="noStrike" spc="-1" dirty="0">
                <a:solidFill>
                  <a:srgbClr val="FFFFFF"/>
                </a:solidFill>
                <a:latin typeface="Century Gothic"/>
              </a:rPr>
              <a:t>Best Company to work for</a:t>
            </a:r>
            <a:r>
              <a:rPr lang="en-US" sz="2200" b="0" strike="noStrike" spc="-1" dirty="0">
                <a:solidFill>
                  <a:srgbClr val="FFFFFF"/>
                </a:solidFill>
                <a:latin typeface="Century Gothic"/>
              </a:rPr>
              <a:t>” a total of 7 times by Fortune magazine and Great Place to Work Institute Google received this accolade once again in 2017.</a:t>
            </a:r>
            <a:r>
              <a:rPr lang="en-US" sz="2200" b="0" strike="noStrike" spc="-1" dirty="0">
                <a:solidFill>
                  <a:srgbClr val="333333"/>
                </a:solidFill>
                <a:latin typeface="helvetica;Arial"/>
                <a:ea typeface="Noto Sans CJK SC"/>
              </a:rPr>
              <a:t> </a:t>
            </a:r>
            <a:endParaRPr lang="en-US" sz="2200" b="0" strike="noStrike" spc="-1" dirty="0">
              <a:solidFill>
                <a:srgbClr val="FFFFFF"/>
              </a:solidFill>
              <a:latin typeface="Century Gothic"/>
            </a:endParaRPr>
          </a:p>
          <a:p>
            <a:pPr marL="432000" indent="-324000">
              <a:spcBef>
                <a:spcPts val="1417"/>
              </a:spcBef>
              <a:buClr>
                <a:srgbClr val="FFFFFF"/>
              </a:buClr>
              <a:buSzPct val="45000"/>
              <a:buFont typeface="Wingdings" charset="2"/>
              <a:buChar char=""/>
            </a:pPr>
            <a:r>
              <a:rPr lang="en-US" sz="2200" b="0" strike="noStrike" spc="-1" dirty="0">
                <a:solidFill>
                  <a:srgbClr val="FFFFFF"/>
                </a:solidFill>
                <a:latin typeface="Century Gothic"/>
              </a:rPr>
              <a:t>Certain skills are required to translate knowledge into action that results in desirable performance and to become productive.</a:t>
            </a:r>
          </a:p>
          <a:p>
            <a:pPr marL="432000" indent="-324000">
              <a:spcBef>
                <a:spcPts val="1417"/>
              </a:spcBef>
              <a:buClr>
                <a:srgbClr val="FFFFFF"/>
              </a:buClr>
              <a:buSzPct val="45000"/>
              <a:buFont typeface="Wingdings" charset="2"/>
              <a:buChar char=""/>
            </a:pPr>
            <a:r>
              <a:rPr lang="en-US" sz="2200" b="0" strike="noStrike" spc="-1" dirty="0">
                <a:solidFill>
                  <a:srgbClr val="FFFFFF"/>
                </a:solidFill>
                <a:latin typeface="Century Gothic"/>
              </a:rPr>
              <a:t>To wrap </a:t>
            </a:r>
            <a:r>
              <a:rPr lang="en-US" sz="2200" b="0" strike="noStrike" spc="-1" dirty="0" err="1">
                <a:solidFill>
                  <a:srgbClr val="FFFFFF"/>
                </a:solidFill>
                <a:latin typeface="Century Gothic"/>
              </a:rPr>
              <a:t>up,Project</a:t>
            </a:r>
            <a:r>
              <a:rPr lang="en-US" sz="2200" b="0" strike="noStrike" spc="-1" dirty="0">
                <a:solidFill>
                  <a:srgbClr val="FFFFFF"/>
                </a:solidFill>
                <a:latin typeface="Century Gothic"/>
              </a:rPr>
              <a:t> Oxygen serve as an example to find effective managers and teams who make great peer coaches and guide the organization in the correct path without any ambiguity and emerge as the best organization in this fast progressing world.</a:t>
            </a:r>
          </a:p>
          <a:p>
            <a:endParaRPr lang="en-US" sz="2200" b="0" strike="noStrike" spc="-1" dirty="0">
              <a:solidFill>
                <a:srgbClr val="292929"/>
              </a:solidFill>
              <a:latin typeface="helvetica;Arial"/>
            </a:endParaRPr>
          </a:p>
          <a:p>
            <a:endParaRPr lang="en-US" sz="2200" b="0" strike="noStrike" spc="-1" dirty="0">
              <a:solidFill>
                <a:srgbClr val="333333"/>
              </a:solidFill>
              <a:latin typeface="Open Sans;sans-serif"/>
            </a:endParaRPr>
          </a:p>
        </p:txBody>
      </p:sp>
      <p:pic>
        <p:nvPicPr>
          <p:cNvPr id="169" name="Picture 168"/>
          <p:cNvPicPr/>
          <p:nvPr/>
        </p:nvPicPr>
        <p:blipFill>
          <a:blip r:embed="rId2"/>
          <a:stretch/>
        </p:blipFill>
        <p:spPr>
          <a:xfrm>
            <a:off x="144000" y="144000"/>
            <a:ext cx="4896000" cy="3672000"/>
          </a:xfrm>
          <a:prstGeom prst="rect">
            <a:avLst/>
          </a:prstGeom>
          <a:ln>
            <a:noFill/>
          </a:ln>
        </p:spPr>
      </p:pic>
      <p:pic>
        <p:nvPicPr>
          <p:cNvPr id="170" name="Picture 2_2" descr="C:\Users\a\Desktop\5b983129f591ae6facfa58e1_1529344042-6-people-management-tips-that-will-make-you-a-better-manager.jpg"/>
          <p:cNvPicPr/>
          <p:nvPr/>
        </p:nvPicPr>
        <p:blipFill>
          <a:blip r:embed="rId3"/>
          <a:stretch/>
        </p:blipFill>
        <p:spPr>
          <a:xfrm>
            <a:off x="144000" y="3970800"/>
            <a:ext cx="4896000" cy="2653200"/>
          </a:xfrm>
          <a:prstGeom prst="rect">
            <a:avLst/>
          </a:prstGeom>
          <a:ln>
            <a:noFill/>
          </a:ln>
        </p:spPr>
      </p:pic>
    </p:spTree>
  </p:cSld>
  <p:clrMapOvr>
    <a:masterClrMapping/>
  </p:clrMapOvr>
  <p:transition spd="slow">
    <p:zoom/>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5000" y="2133600"/>
            <a:ext cx="8610120" cy="1292760"/>
          </a:xfrm>
        </p:spPr>
        <p:txBody>
          <a:bodyPr/>
          <a:lstStyle/>
          <a:p>
            <a:pPr algn="ctr"/>
            <a:r>
              <a:rPr lang="en-US" sz="8800" b="1" cap="none" spc="300" dirty="0" smtClean="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rPr>
              <a:t>THANK YOU</a:t>
            </a:r>
            <a:br>
              <a:rPr lang="en-US" sz="8800" b="1" cap="none" spc="300" dirty="0" smtClean="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rPr>
            </a:br>
            <a:endParaRPr lang="en-US" sz="8800" dirty="0">
              <a:solidFill>
                <a:schemeClr val="accent1"/>
              </a:solidFill>
            </a:endParaRPr>
          </a:p>
        </p:txBody>
      </p:sp>
      <p:sp>
        <p:nvSpPr>
          <p:cNvPr id="4" name="Text Placeholder 3"/>
          <p:cNvSpPr>
            <a:spLocks noGrp="1"/>
          </p:cNvSpPr>
          <p:nvPr>
            <p:ph type="body"/>
          </p:nvPr>
        </p:nvSpPr>
        <p:spPr>
          <a:xfrm>
            <a:off x="6172200" y="4114800"/>
            <a:ext cx="5280120" cy="4023720"/>
          </a:xfrm>
        </p:spPr>
        <p:txBody>
          <a:bodyPr>
            <a:normAutofit/>
          </a:bodyPr>
          <a:lstStyle/>
          <a:p>
            <a:pPr algn="ctr"/>
            <a:r>
              <a:rPr lang="en-US" sz="2800" b="1" cap="none" spc="0" dirty="0" smtClean="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rPr>
              <a:t>-PUJARI VISHNUPRIYA (1KS18CS073)</a:t>
            </a:r>
          </a:p>
          <a:p>
            <a:pPr algn="ctr"/>
            <a:r>
              <a:rPr lang="en-US" sz="2800" b="1" cap="none" spc="0" dirty="0" smtClean="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rPr>
              <a:t>-R DEKSHITHA (1KS18CS075)</a:t>
            </a:r>
          </a:p>
          <a:p>
            <a:pPr algn="ctr"/>
            <a:r>
              <a:rPr lang="en-US" sz="2800" b="1" cap="none" spc="0" dirty="0" smtClean="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rPr>
              <a:t>-R PRATIKSHA  (1KS18CS076</a:t>
            </a:r>
            <a:endParaRPr lang="en-US" sz="2800" dirty="0">
              <a:solidFill>
                <a:srgbClr val="0070C0"/>
              </a:solidFill>
            </a:endParaRPr>
          </a:p>
        </p:txBody>
      </p:sp>
    </p:spTree>
  </p:cSld>
  <p:clrMapOvr>
    <a:masterClrMapping/>
  </p:clrMapOvr>
  <p:transition>
    <p:wipe dir="d"/>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 name="Picture 132"/>
          <p:cNvPicPr/>
          <p:nvPr/>
        </p:nvPicPr>
        <p:blipFill>
          <a:blip r:embed="rId2" cstate="print"/>
          <a:stretch/>
        </p:blipFill>
        <p:spPr>
          <a:xfrm>
            <a:off x="6984000" y="72000"/>
            <a:ext cx="4815360" cy="6696000"/>
          </a:xfrm>
          <a:prstGeom prst="rect">
            <a:avLst/>
          </a:prstGeom>
          <a:ln>
            <a:noFill/>
          </a:ln>
        </p:spPr>
      </p:pic>
      <p:pic>
        <p:nvPicPr>
          <p:cNvPr id="134" name="Picture 2_1" descr="C:\Users\a\Desktop\Multitask-strategically_1200by630.jpg"/>
          <p:cNvPicPr/>
          <p:nvPr/>
        </p:nvPicPr>
        <p:blipFill>
          <a:blip r:embed="rId3"/>
          <a:stretch/>
        </p:blipFill>
        <p:spPr>
          <a:xfrm>
            <a:off x="288720" y="1728000"/>
            <a:ext cx="6047280" cy="4392000"/>
          </a:xfrm>
          <a:prstGeom prst="rect">
            <a:avLst/>
          </a:prstGeom>
          <a:ln>
            <a:noFill/>
          </a:ln>
        </p:spPr>
      </p:pic>
    </p:spTree>
  </p:cSld>
  <p:clrMapOvr>
    <a:masterClrMapping/>
  </p:clrMapOvr>
  <p:transition spd="slow">
    <p:wipe dir="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TextShape 1"/>
          <p:cNvSpPr txBox="1"/>
          <p:nvPr/>
        </p:nvSpPr>
        <p:spPr>
          <a:xfrm>
            <a:off x="974880" y="365040"/>
            <a:ext cx="10378800" cy="678240"/>
          </a:xfrm>
          <a:prstGeom prst="rect">
            <a:avLst/>
          </a:prstGeom>
          <a:noFill/>
          <a:ln>
            <a:noFill/>
          </a:ln>
        </p:spPr>
        <p:txBody>
          <a:bodyPr anchor="ctr">
            <a:normAutofit/>
          </a:bodyPr>
          <a:lstStyle/>
          <a:p>
            <a:pPr algn="r">
              <a:lnSpc>
                <a:spcPct val="90000"/>
              </a:lnSpc>
            </a:pPr>
            <a:r>
              <a:rPr lang="en-IN" sz="4000" b="1" strike="noStrike" cap="all" spc="-1">
                <a:solidFill>
                  <a:srgbClr val="FFFFFF"/>
                </a:solidFill>
                <a:latin typeface="Century Gothic"/>
              </a:rPr>
              <a:t>Good coach</a:t>
            </a:r>
            <a:endParaRPr lang="en-US" sz="4000" b="1" strike="noStrike" spc="-1">
              <a:solidFill>
                <a:srgbClr val="FFFFFF"/>
              </a:solidFill>
              <a:latin typeface="Century Gothic"/>
            </a:endParaRPr>
          </a:p>
        </p:txBody>
      </p:sp>
      <p:sp>
        <p:nvSpPr>
          <p:cNvPr id="136" name="TextShape 2"/>
          <p:cNvSpPr txBox="1"/>
          <p:nvPr/>
        </p:nvSpPr>
        <p:spPr>
          <a:xfrm>
            <a:off x="776520" y="1043640"/>
            <a:ext cx="6944040" cy="5623920"/>
          </a:xfrm>
          <a:prstGeom prst="rect">
            <a:avLst/>
          </a:prstGeom>
          <a:noFill/>
          <a:ln>
            <a:noFill/>
          </a:ln>
        </p:spPr>
        <p:txBody>
          <a:bodyPr>
            <a:normAutofit fontScale="75500" lnSpcReduction="20000"/>
          </a:bodyPr>
          <a:lstStyle/>
          <a:p>
            <a:pPr>
              <a:lnSpc>
                <a:spcPct val="90000"/>
              </a:lnSpc>
              <a:spcBef>
                <a:spcPts val="1001"/>
              </a:spcBef>
            </a:pPr>
            <a:endParaRPr lang="en-US" sz="2200" b="0" strike="noStrike" spc="-1">
              <a:solidFill>
                <a:srgbClr val="FFFFFF"/>
              </a:solidFill>
              <a:latin typeface="Century Gothic"/>
            </a:endParaRPr>
          </a:p>
          <a:p>
            <a:pPr marL="228600" indent="-228240">
              <a:lnSpc>
                <a:spcPct val="90000"/>
              </a:lnSpc>
              <a:spcBef>
                <a:spcPts val="1001"/>
              </a:spcBef>
              <a:buClr>
                <a:srgbClr val="FFFFFF"/>
              </a:buClr>
              <a:buFont typeface="Arial"/>
              <a:buChar char="•"/>
            </a:pPr>
            <a:r>
              <a:rPr lang="en-US" sz="2200" b="0" strike="noStrike" spc="-1">
                <a:solidFill>
                  <a:srgbClr val="FFFFFF"/>
                </a:solidFill>
                <a:latin typeface="Century Gothic"/>
              </a:rPr>
              <a:t>Only 25% of organizations have a strong coaching culture, according to </a:t>
            </a:r>
            <a:r>
              <a:rPr lang="en-US" sz="2200" b="0" u="sng" strike="noStrike" spc="-1">
                <a:solidFill>
                  <a:srgbClr val="F0532B"/>
                </a:solidFill>
                <a:uFillTx/>
                <a:latin typeface="Century Gothic"/>
                <a:hlinkClick r:id="rId2"/>
              </a:rPr>
              <a:t>research by the International Coach Federation</a:t>
            </a:r>
            <a:r>
              <a:rPr lang="en-US" sz="2200" b="0" strike="noStrike" spc="-1">
                <a:solidFill>
                  <a:srgbClr val="FFFFFF"/>
                </a:solidFill>
                <a:latin typeface="Century Gothic"/>
              </a:rPr>
              <a:t>.</a:t>
            </a:r>
          </a:p>
          <a:p>
            <a:pPr marL="228600" indent="-228240">
              <a:lnSpc>
                <a:spcPct val="90000"/>
              </a:lnSpc>
              <a:spcBef>
                <a:spcPts val="1001"/>
              </a:spcBef>
              <a:buClr>
                <a:srgbClr val="FFFFFF"/>
              </a:buClr>
              <a:buFont typeface="Arial"/>
              <a:buChar char="•"/>
            </a:pPr>
            <a:r>
              <a:rPr lang="en-US" sz="2200" b="0" strike="noStrike" spc="-1">
                <a:solidFill>
                  <a:srgbClr val="FFFFFF"/>
                </a:solidFill>
                <a:latin typeface="Century Gothic"/>
              </a:rPr>
              <a:t>The survey found that 79% of respondents believe their workers value coaching, but many companies are not practicing this type of management. </a:t>
            </a:r>
          </a:p>
          <a:p>
            <a:pPr marL="228600" indent="-228240">
              <a:lnSpc>
                <a:spcPct val="90000"/>
              </a:lnSpc>
              <a:spcBef>
                <a:spcPts val="1001"/>
              </a:spcBef>
              <a:buClr>
                <a:srgbClr val="FFFFFF"/>
              </a:buClr>
              <a:buFont typeface="Arial"/>
              <a:buChar char="•"/>
            </a:pPr>
            <a:r>
              <a:rPr lang="en-US" sz="2200" b="0" strike="noStrike" spc="-1">
                <a:solidFill>
                  <a:srgbClr val="FFFFFF"/>
                </a:solidFill>
                <a:latin typeface="Century Gothic"/>
              </a:rPr>
              <a:t>In Daniel Goleman’s </a:t>
            </a:r>
            <a:r>
              <a:rPr lang="en-US" sz="2200" b="0" u="sng" strike="noStrike" spc="-1">
                <a:solidFill>
                  <a:srgbClr val="F0532B"/>
                </a:solidFill>
                <a:uFillTx/>
                <a:latin typeface="Century Gothic"/>
                <a:hlinkClick r:id="rId3"/>
              </a:rPr>
              <a:t>classic study</a:t>
            </a:r>
            <a:r>
              <a:rPr lang="en-US" sz="2200" b="0" strike="noStrike" spc="-1">
                <a:solidFill>
                  <a:srgbClr val="FFFFFF"/>
                </a:solidFill>
                <a:latin typeface="Century Gothic"/>
              </a:rPr>
              <a:t> of leadership styles, published magazine in 2000, leaders ranked coaching as their least-favorite style.</a:t>
            </a:r>
          </a:p>
          <a:p>
            <a:pPr marL="228600" indent="-228240">
              <a:lnSpc>
                <a:spcPct val="90000"/>
              </a:lnSpc>
              <a:spcBef>
                <a:spcPts val="1001"/>
              </a:spcBef>
              <a:buClr>
                <a:srgbClr val="FFFFFF"/>
              </a:buClr>
              <a:buFont typeface="Arial"/>
              <a:buChar char="•"/>
            </a:pPr>
            <a:r>
              <a:rPr lang="en-US" sz="2200" b="0" strike="noStrike" spc="-1">
                <a:solidFill>
                  <a:srgbClr val="FFFFFF"/>
                </a:solidFill>
                <a:latin typeface="Century Gothic"/>
              </a:rPr>
              <a:t>In fact, </a:t>
            </a:r>
            <a:r>
              <a:rPr lang="en-US" sz="2200" b="0" u="sng" strike="noStrike" spc="-1">
                <a:solidFill>
                  <a:srgbClr val="F0532B"/>
                </a:solidFill>
                <a:uFillTx/>
                <a:latin typeface="Century Gothic"/>
                <a:hlinkClick r:id="rId4"/>
              </a:rPr>
              <a:t>92% of managers</a:t>
            </a:r>
            <a:r>
              <a:rPr lang="en-US" sz="2200" b="0" strike="noStrike" spc="-1">
                <a:solidFill>
                  <a:srgbClr val="FFFFFF"/>
                </a:solidFill>
                <a:latin typeface="Century Gothic"/>
              </a:rPr>
              <a:t> report that coaching is not part of their role expectations.</a:t>
            </a:r>
          </a:p>
          <a:p>
            <a:pPr marL="228600" indent="-228240">
              <a:lnSpc>
                <a:spcPct val="90000"/>
              </a:lnSpc>
              <a:spcBef>
                <a:spcPts val="1001"/>
              </a:spcBef>
              <a:buClr>
                <a:srgbClr val="FFFFFF"/>
              </a:buClr>
              <a:buFont typeface="Arial"/>
              <a:buChar char="•"/>
            </a:pPr>
            <a:r>
              <a:rPr lang="en-US" sz="2200" b="0" strike="noStrike" spc="-1">
                <a:solidFill>
                  <a:srgbClr val="FFFFFF"/>
                </a:solidFill>
                <a:latin typeface="Century Gothic"/>
              </a:rPr>
              <a:t>According to </a:t>
            </a:r>
            <a:r>
              <a:rPr lang="en-US" sz="2200" b="0" u="sng" strike="noStrike" spc="-1">
                <a:solidFill>
                  <a:srgbClr val="F0532B"/>
                </a:solidFill>
                <a:uFillTx/>
                <a:latin typeface="Century Gothic"/>
                <a:hlinkClick r:id="rId5"/>
              </a:rPr>
              <a:t>Harvard Business Review</a:t>
            </a:r>
            <a:r>
              <a:rPr lang="en-US" sz="2200" b="0" strike="noStrike" spc="-1">
                <a:solidFill>
                  <a:srgbClr val="FFFFFF"/>
                </a:solidFill>
                <a:latin typeface="Century Gothic"/>
              </a:rPr>
              <a:t>, “an effective manager-as-coach asks questions instead of providing answers, supports employees instead of judging them and facilitates their development instead of dictating what has to be done”.</a:t>
            </a:r>
          </a:p>
          <a:p>
            <a:pPr marL="228600" indent="-228240">
              <a:lnSpc>
                <a:spcPct val="90000"/>
              </a:lnSpc>
              <a:spcBef>
                <a:spcPts val="1001"/>
              </a:spcBef>
              <a:buClr>
                <a:srgbClr val="FFFFFF"/>
              </a:buClr>
              <a:buFont typeface="Arial"/>
              <a:buChar char="•"/>
            </a:pPr>
            <a:r>
              <a:rPr lang="en-US" sz="2200" b="0" strike="noStrike" spc="-1">
                <a:solidFill>
                  <a:srgbClr val="FFFFFF"/>
                </a:solidFill>
                <a:latin typeface="Century Gothic"/>
              </a:rPr>
              <a:t>In 2008 Google launched</a:t>
            </a:r>
            <a:r>
              <a:rPr lang="en-US" sz="2200" b="0" u="sng" strike="noStrike" spc="-1">
                <a:solidFill>
                  <a:srgbClr val="F0532B"/>
                </a:solidFill>
                <a:uFillTx/>
                <a:latin typeface="Century Gothic"/>
                <a:hlinkClick r:id="rId6"/>
              </a:rPr>
              <a:t> Project Oxygen</a:t>
            </a:r>
            <a:r>
              <a:rPr lang="en-US" sz="2200" b="0" strike="noStrike" spc="-1">
                <a:solidFill>
                  <a:srgbClr val="FFFFFF"/>
                </a:solidFill>
                <a:latin typeface="Century Gothic"/>
              </a:rPr>
              <a:t>, at the top of the list was being a good coach. </a:t>
            </a:r>
          </a:p>
          <a:p>
            <a:pPr marL="228600" indent="-228240">
              <a:lnSpc>
                <a:spcPct val="90000"/>
              </a:lnSpc>
              <a:spcBef>
                <a:spcPts val="1001"/>
              </a:spcBef>
              <a:buClr>
                <a:srgbClr val="FFFFFF"/>
              </a:buClr>
              <a:buFont typeface="Arial"/>
              <a:buChar char="•"/>
            </a:pPr>
            <a:r>
              <a:rPr lang="en-US" sz="2200" b="0" strike="noStrike" spc="-1">
                <a:solidFill>
                  <a:srgbClr val="FFFFFF"/>
                </a:solidFill>
                <a:latin typeface="Century Gothic"/>
              </a:rPr>
              <a:t>Google has seen an improvement in management at Google, as well as in team outcomes like turnover, satisfaction and performance over time. </a:t>
            </a:r>
          </a:p>
          <a:p>
            <a:pPr marL="228600" indent="-228240">
              <a:lnSpc>
                <a:spcPct val="90000"/>
              </a:lnSpc>
              <a:spcBef>
                <a:spcPts val="1001"/>
              </a:spcBef>
              <a:buClr>
                <a:srgbClr val="FFFFFF"/>
              </a:buClr>
              <a:buFont typeface="Arial"/>
              <a:buChar char="•"/>
            </a:pPr>
            <a:r>
              <a:rPr lang="en-US" sz="2200" b="0" strike="noStrike" spc="-1">
                <a:solidFill>
                  <a:srgbClr val="FFFFFF"/>
                </a:solidFill>
                <a:latin typeface="Century Gothic"/>
              </a:rPr>
              <a:t>At Google, the Managers effectively teach and advise employees on how to perform tasks, while offering constructive feedback.</a:t>
            </a:r>
          </a:p>
          <a:p>
            <a:pPr>
              <a:lnSpc>
                <a:spcPct val="90000"/>
              </a:lnSpc>
              <a:spcBef>
                <a:spcPts val="1001"/>
              </a:spcBef>
            </a:pPr>
            <a:r>
              <a:rPr lang="en-US" sz="2200" b="0" strike="noStrike" spc="-1">
                <a:solidFill>
                  <a:srgbClr val="FFFFFF"/>
                </a:solidFill>
                <a:latin typeface="Century Gothic"/>
              </a:rPr>
              <a:t> </a:t>
            </a:r>
          </a:p>
        </p:txBody>
      </p:sp>
      <p:pic>
        <p:nvPicPr>
          <p:cNvPr id="137" name="Picture 6" descr="https://blessingwhite.com/wp-content/uploads/2018/10/Oct_2015_Enews_815x328-815x328.png"/>
          <p:cNvPicPr/>
          <p:nvPr/>
        </p:nvPicPr>
        <p:blipFill>
          <a:blip r:embed="rId7"/>
          <a:stretch/>
        </p:blipFill>
        <p:spPr>
          <a:xfrm>
            <a:off x="8127720" y="1457640"/>
            <a:ext cx="2940840" cy="2001240"/>
          </a:xfrm>
          <a:prstGeom prst="rect">
            <a:avLst/>
          </a:prstGeom>
          <a:ln>
            <a:noFill/>
          </a:ln>
        </p:spPr>
      </p:pic>
      <p:pic>
        <p:nvPicPr>
          <p:cNvPr id="138" name="Picture 7"/>
          <p:cNvPicPr/>
          <p:nvPr/>
        </p:nvPicPr>
        <p:blipFill>
          <a:blip r:embed="rId8"/>
          <a:stretch/>
        </p:blipFill>
        <p:spPr>
          <a:xfrm>
            <a:off x="8127720" y="3978360"/>
            <a:ext cx="2962800" cy="1680120"/>
          </a:xfrm>
          <a:prstGeom prst="rect">
            <a:avLst/>
          </a:prstGeom>
          <a:ln>
            <a:noFill/>
          </a:ln>
        </p:spPr>
      </p:pic>
    </p:spTree>
  </p:cSld>
  <p:clrMapOvr>
    <a:masterClrMapping/>
  </p:clrMapOvr>
  <p:transition spd="slow">
    <p:wip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1"/>
          <p:cNvGraphicFramePr/>
          <p:nvPr>
            <p:extLst>
              <p:ext uri="{D42A27DB-BD31-4B8C-83A1-F6EECF244321}">
                <p14:modId xmlns="" xmlns:p15="http://schemas.microsoft.com/office/powerpoint/2012/main" xmlns:mc="http://schemas.openxmlformats.org/markup-compatibility/2006" xmlns:p14="http://schemas.microsoft.com/office/powerpoint/2010/main" val="3226023549"/>
              </p:ext>
            </p:extLst>
          </p:nvPr>
        </p:nvGraphicFramePr>
        <p:xfrm>
          <a:off x="741960" y="3079800"/>
          <a:ext cx="10764000" cy="31381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39" name="CustomShape 1"/>
          <p:cNvSpPr/>
          <p:nvPr/>
        </p:nvSpPr>
        <p:spPr>
          <a:xfrm>
            <a:off x="1518120" y="1455120"/>
            <a:ext cx="9014400" cy="1461960"/>
          </a:xfrm>
          <a:prstGeom prst="rect">
            <a:avLst/>
          </a:prstGeom>
          <a:noFill/>
          <a:ln>
            <a:noFill/>
          </a:ln>
        </p:spPr>
        <p:style>
          <a:lnRef idx="2">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800" b="0" strike="noStrike" spc="-1">
                <a:solidFill>
                  <a:srgbClr val="FFFFFF"/>
                </a:solidFill>
                <a:latin typeface="Century Gothic"/>
              </a:rPr>
              <a:t>It's important that managers teach employees HOW to think as opposed to WHAT to think. </a:t>
            </a:r>
            <a:endParaRPr lang="en-IN" sz="1800" b="0" strike="noStrike" spc="-1">
              <a:latin typeface="Arial"/>
            </a:endParaRPr>
          </a:p>
          <a:p>
            <a:pPr>
              <a:lnSpc>
                <a:spcPct val="100000"/>
              </a:lnSpc>
            </a:pPr>
            <a:r>
              <a:rPr lang="en-US" sz="1800" b="0" strike="noStrike" spc="-1">
                <a:solidFill>
                  <a:srgbClr val="FFFFFF"/>
                </a:solidFill>
                <a:latin typeface="Century Gothic"/>
              </a:rPr>
              <a:t>Quickly giving them the answer may help in the short run, but playing the long game and building problem-solving skills will serve employees throughout their entire career.</a:t>
            </a:r>
            <a:endParaRPr lang="en-IN" sz="1800" b="0" strike="noStrike" spc="-1">
              <a:latin typeface="Arial"/>
            </a:endParaRPr>
          </a:p>
        </p:txBody>
      </p:sp>
    </p:spTree>
  </p:cSld>
  <p:clrMapOvr>
    <a:masterClrMapping/>
  </p:clrMapOvr>
  <p:transition spd="med">
    <p:wedg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 name="TextShape 1"/>
          <p:cNvSpPr txBox="1"/>
          <p:nvPr/>
        </p:nvSpPr>
        <p:spPr>
          <a:xfrm>
            <a:off x="1492200" y="246960"/>
            <a:ext cx="8610120" cy="1292760"/>
          </a:xfrm>
          <a:prstGeom prst="rect">
            <a:avLst/>
          </a:prstGeom>
          <a:noFill/>
          <a:ln>
            <a:noFill/>
          </a:ln>
        </p:spPr>
        <p:txBody>
          <a:bodyPr anchor="ctr">
            <a:normAutofit/>
          </a:bodyPr>
          <a:lstStyle/>
          <a:p>
            <a:pPr algn="r">
              <a:lnSpc>
                <a:spcPct val="90000"/>
              </a:lnSpc>
            </a:pPr>
            <a:r>
              <a:rPr lang="en-IN" sz="4000" b="1" strike="noStrike" cap="all" spc="-1">
                <a:solidFill>
                  <a:srgbClr val="FFFFFF"/>
                </a:solidFill>
                <a:latin typeface="Century Gothic"/>
              </a:rPr>
              <a:t>Empowers team and does not micromanage</a:t>
            </a:r>
            <a:endParaRPr lang="en-US" sz="4000" b="1" strike="noStrike" spc="-1">
              <a:solidFill>
                <a:srgbClr val="FFFFFF"/>
              </a:solidFill>
              <a:latin typeface="Century Gothic"/>
            </a:endParaRPr>
          </a:p>
        </p:txBody>
      </p:sp>
      <p:sp>
        <p:nvSpPr>
          <p:cNvPr id="141" name="TextShape 2"/>
          <p:cNvSpPr txBox="1"/>
          <p:nvPr/>
        </p:nvSpPr>
        <p:spPr>
          <a:xfrm>
            <a:off x="1140120" y="1955160"/>
            <a:ext cx="6959880" cy="3410280"/>
          </a:xfrm>
          <a:prstGeom prst="rect">
            <a:avLst/>
          </a:prstGeom>
          <a:noFill/>
          <a:ln>
            <a:noFill/>
          </a:ln>
        </p:spPr>
        <p:txBody>
          <a:bodyPr>
            <a:normAutofit fontScale="67500" lnSpcReduction="20000"/>
          </a:bodyPr>
          <a:lstStyle/>
          <a:p>
            <a:pPr marL="228600" indent="-228240">
              <a:lnSpc>
                <a:spcPct val="90000"/>
              </a:lnSpc>
              <a:spcBef>
                <a:spcPts val="1001"/>
              </a:spcBef>
              <a:buClr>
                <a:srgbClr val="FFFFFF"/>
              </a:buClr>
              <a:buFont typeface="Arial"/>
              <a:buChar char="•"/>
            </a:pPr>
            <a:r>
              <a:rPr lang="en-US" sz="2200" b="0" strike="noStrike" spc="-1">
                <a:solidFill>
                  <a:srgbClr val="FFFFFF"/>
                </a:solidFill>
                <a:latin typeface="Century Gothic"/>
              </a:rPr>
              <a:t>Empowering means treating each person as a trusted individual who enjoys ownership of his or her tasks.</a:t>
            </a:r>
          </a:p>
          <a:p>
            <a:pPr marL="228600" indent="-228240">
              <a:lnSpc>
                <a:spcPct val="90000"/>
              </a:lnSpc>
              <a:spcBef>
                <a:spcPts val="1001"/>
              </a:spcBef>
              <a:buClr>
                <a:srgbClr val="FFFFFF"/>
              </a:buClr>
              <a:buFont typeface="Arial"/>
              <a:buChar char="•"/>
            </a:pPr>
            <a:r>
              <a:rPr lang="en-US" sz="2200" b="0" strike="noStrike" spc="-1">
                <a:solidFill>
                  <a:srgbClr val="FFFFFF"/>
                </a:solidFill>
                <a:latin typeface="Century Gothic"/>
              </a:rPr>
              <a:t> The second-ranked trait of good managers at Google is that they do </a:t>
            </a:r>
            <a:r>
              <a:rPr lang="en-US" sz="2200" b="0" u="sng" strike="noStrike" spc="-1">
                <a:solidFill>
                  <a:srgbClr val="F0532B"/>
                </a:solidFill>
                <a:uFillTx/>
                <a:latin typeface="Century Gothic"/>
                <a:hlinkClick r:id="rId2"/>
              </a:rPr>
              <a:t>not micromanage employees</a:t>
            </a:r>
            <a:r>
              <a:rPr lang="en-US" sz="2200" b="0" strike="noStrike" spc="-1">
                <a:solidFill>
                  <a:srgbClr val="FFFFFF"/>
                </a:solidFill>
                <a:latin typeface="Century Gothic"/>
              </a:rPr>
              <a:t> and, instead, empower their team to take control of their own work and projects. </a:t>
            </a:r>
          </a:p>
          <a:p>
            <a:pPr marL="228600" indent="-228240">
              <a:lnSpc>
                <a:spcPct val="90000"/>
              </a:lnSpc>
              <a:spcBef>
                <a:spcPts val="1001"/>
              </a:spcBef>
              <a:buClr>
                <a:srgbClr val="FFFFFF"/>
              </a:buClr>
              <a:buFont typeface="Arial"/>
              <a:buChar char="•"/>
            </a:pPr>
            <a:r>
              <a:rPr lang="en-US" sz="2200" b="0" strike="noStrike" spc="-1">
                <a:solidFill>
                  <a:srgbClr val="FFFFFF"/>
                </a:solidFill>
                <a:latin typeface="Century Gothic"/>
              </a:rPr>
              <a:t>Feedback and advice can be extremely helpful for employees.</a:t>
            </a:r>
          </a:p>
          <a:p>
            <a:pPr marL="228600" indent="-228240">
              <a:lnSpc>
                <a:spcPct val="90000"/>
              </a:lnSpc>
              <a:spcBef>
                <a:spcPts val="1001"/>
              </a:spcBef>
              <a:buClr>
                <a:srgbClr val="FFFFFF"/>
              </a:buClr>
              <a:buFont typeface="Arial"/>
              <a:buChar char="•"/>
            </a:pPr>
            <a:r>
              <a:rPr lang="en-US" sz="2200" b="0" strike="noStrike" spc="-1">
                <a:solidFill>
                  <a:srgbClr val="FFFFFF"/>
                </a:solidFill>
                <a:latin typeface="Century Gothic"/>
              </a:rPr>
              <a:t>An April 2014 study was conducted by the</a:t>
            </a:r>
            <a:r>
              <a:rPr lang="en-US" sz="2200" b="0" u="sng" strike="noStrike" spc="-1">
                <a:solidFill>
                  <a:srgbClr val="F0532B"/>
                </a:solidFill>
                <a:uFillTx/>
                <a:latin typeface="Century Gothic"/>
                <a:hlinkClick r:id="rId3"/>
              </a:rPr>
              <a:t> American Psychological Association</a:t>
            </a:r>
            <a:r>
              <a:rPr lang="en-US" sz="2200" b="0" strike="noStrike" spc="-1">
                <a:solidFill>
                  <a:srgbClr val="FFFFFF"/>
                </a:solidFill>
                <a:latin typeface="Century Gothic"/>
              </a:rPr>
              <a:t> found that when employees felt valued by their employers, 92 percent of them felt satisfied in their roles, and 91 percent said they were motivated to do their best.</a:t>
            </a:r>
          </a:p>
          <a:p>
            <a:pPr marL="228600" indent="-228240">
              <a:lnSpc>
                <a:spcPct val="90000"/>
              </a:lnSpc>
              <a:spcBef>
                <a:spcPts val="1001"/>
              </a:spcBef>
              <a:buClr>
                <a:srgbClr val="FFFFFF"/>
              </a:buClr>
              <a:buFont typeface="Arial"/>
              <a:buChar char="•"/>
            </a:pPr>
            <a:r>
              <a:rPr lang="en-US" sz="2200" b="0" strike="noStrike" spc="-1">
                <a:solidFill>
                  <a:srgbClr val="FFFFFF"/>
                </a:solidFill>
                <a:latin typeface="Century Gothic"/>
              </a:rPr>
              <a:t>Over management damages the manager-employee relationship and prevents teams from finding innovative solutions to problems or ways to finish projects. </a:t>
            </a:r>
          </a:p>
          <a:p>
            <a:pPr marL="228600" indent="-228240">
              <a:lnSpc>
                <a:spcPct val="90000"/>
              </a:lnSpc>
              <a:spcBef>
                <a:spcPts val="1001"/>
              </a:spcBef>
              <a:buClr>
                <a:srgbClr val="FFFFFF"/>
              </a:buClr>
              <a:buFont typeface="Arial"/>
              <a:buChar char="•"/>
            </a:pPr>
            <a:r>
              <a:rPr lang="en-US" sz="2200" b="0" strike="noStrike" spc="-1">
                <a:solidFill>
                  <a:srgbClr val="FFFFFF"/>
                </a:solidFill>
                <a:latin typeface="Century Gothic"/>
              </a:rPr>
              <a:t>Hence, managers need to lead and instill a sense of ownership and self-leadership among their employees.</a:t>
            </a:r>
          </a:p>
        </p:txBody>
      </p:sp>
      <p:pic>
        <p:nvPicPr>
          <p:cNvPr id="142" name="Picture 3"/>
          <p:cNvPicPr/>
          <p:nvPr/>
        </p:nvPicPr>
        <p:blipFill>
          <a:blip r:embed="rId4"/>
          <a:stretch/>
        </p:blipFill>
        <p:spPr>
          <a:xfrm>
            <a:off x="8583120" y="1690560"/>
            <a:ext cx="3608280" cy="2520360"/>
          </a:xfrm>
          <a:prstGeom prst="rect">
            <a:avLst/>
          </a:prstGeom>
          <a:ln>
            <a:noFill/>
          </a:ln>
        </p:spPr>
      </p:pic>
      <p:graphicFrame>
        <p:nvGraphicFramePr>
          <p:cNvPr id="2" name="Diagram2"/>
          <p:cNvGraphicFramePr/>
          <p:nvPr>
            <p:extLst>
              <p:ext uri="{D42A27DB-BD31-4B8C-83A1-F6EECF244321}">
                <p14:modId xmlns="" xmlns:p15="http://schemas.microsoft.com/office/powerpoint/2012/main" xmlns:mc="http://schemas.openxmlformats.org/markup-compatibility/2006" xmlns:p14="http://schemas.microsoft.com/office/powerpoint/2010/main" val="3055800205"/>
              </p:ext>
            </p:extLst>
          </p:nvPr>
        </p:nvGraphicFramePr>
        <p:xfrm>
          <a:off x="1492200" y="5425920"/>
          <a:ext cx="6396840" cy="109512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143" name="Picture 6"/>
          <p:cNvPicPr/>
          <p:nvPr/>
        </p:nvPicPr>
        <p:blipFill>
          <a:blip r:embed="rId9"/>
          <a:stretch/>
        </p:blipFill>
        <p:spPr>
          <a:xfrm>
            <a:off x="8583120" y="4242240"/>
            <a:ext cx="3608280" cy="2342520"/>
          </a:xfrm>
          <a:prstGeom prst="rect">
            <a:avLst/>
          </a:prstGeom>
          <a:ln>
            <a:noFill/>
          </a:ln>
        </p:spPr>
      </p:pic>
    </p:spTree>
  </p:cSld>
  <p:clrMapOvr>
    <a:masterClrMapping/>
  </p:clrMapOvr>
  <p:transition spd="slow">
    <p:pull dir="d"/>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3"/>
          <p:cNvGraphicFramePr/>
          <p:nvPr>
            <p:extLst>
              <p:ext uri="{D42A27DB-BD31-4B8C-83A1-F6EECF244321}">
                <p14:modId xmlns="" xmlns:p15="http://schemas.microsoft.com/office/powerpoint/2012/main" xmlns:mc="http://schemas.openxmlformats.org/markup-compatibility/2006" xmlns:p14="http://schemas.microsoft.com/office/powerpoint/2010/main" val="4180108824"/>
              </p:ext>
            </p:extLst>
          </p:nvPr>
        </p:nvGraphicFramePr>
        <p:xfrm>
          <a:off x="2031840" y="719640"/>
          <a:ext cx="8127720" cy="54183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ransition spd="slow">
    <p:dissolv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4" name="Picture 1"/>
          <p:cNvPicPr/>
          <p:nvPr/>
        </p:nvPicPr>
        <p:blipFill>
          <a:blip r:embed="rId2"/>
          <a:stretch/>
        </p:blipFill>
        <p:spPr>
          <a:xfrm>
            <a:off x="1500480" y="1597320"/>
            <a:ext cx="9753120" cy="4876560"/>
          </a:xfrm>
          <a:prstGeom prst="rect">
            <a:avLst/>
          </a:prstGeom>
          <a:ln>
            <a:noFill/>
          </a:ln>
        </p:spPr>
      </p:pic>
    </p:spTree>
  </p:cSld>
  <p:clrMapOvr>
    <a:masterClrMapping/>
  </p:clrMapOvr>
  <p:transition spd="slow">
    <p:pull dir="ru"/>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TextShape 1"/>
          <p:cNvSpPr txBox="1"/>
          <p:nvPr/>
        </p:nvSpPr>
        <p:spPr>
          <a:xfrm>
            <a:off x="838080" y="279000"/>
            <a:ext cx="10515240" cy="1325160"/>
          </a:xfrm>
          <a:prstGeom prst="rect">
            <a:avLst/>
          </a:prstGeom>
          <a:noFill/>
          <a:ln>
            <a:noFill/>
          </a:ln>
        </p:spPr>
        <p:txBody>
          <a:bodyPr anchor="ctr">
            <a:normAutofit/>
          </a:bodyPr>
          <a:lstStyle/>
          <a:p>
            <a:pPr algn="r">
              <a:lnSpc>
                <a:spcPct val="90000"/>
              </a:lnSpc>
            </a:pPr>
            <a:r>
              <a:rPr lang="en-IN" sz="4000" b="1" strike="noStrike" cap="all" spc="-1">
                <a:solidFill>
                  <a:srgbClr val="FFFFFF"/>
                </a:solidFill>
                <a:latin typeface="Century Gothic"/>
              </a:rPr>
              <a:t>Express interest in employee’s well being</a:t>
            </a:r>
            <a:endParaRPr lang="en-US" sz="4000" b="1" strike="noStrike" spc="-1">
              <a:solidFill>
                <a:srgbClr val="FFFFFF"/>
              </a:solidFill>
              <a:latin typeface="Century Gothic"/>
            </a:endParaRPr>
          </a:p>
        </p:txBody>
      </p:sp>
      <p:sp>
        <p:nvSpPr>
          <p:cNvPr id="146" name="TextShape 2"/>
          <p:cNvSpPr txBox="1"/>
          <p:nvPr/>
        </p:nvSpPr>
        <p:spPr>
          <a:xfrm>
            <a:off x="509040" y="1406160"/>
            <a:ext cx="7202520" cy="5451480"/>
          </a:xfrm>
          <a:prstGeom prst="rect">
            <a:avLst/>
          </a:prstGeom>
          <a:noFill/>
          <a:ln>
            <a:noFill/>
          </a:ln>
        </p:spPr>
        <p:txBody>
          <a:bodyPr>
            <a:normAutofit fontScale="71000" lnSpcReduction="20000"/>
          </a:bodyPr>
          <a:lstStyle/>
          <a:p>
            <a:pPr marL="228600" indent="-228240">
              <a:lnSpc>
                <a:spcPct val="90000"/>
              </a:lnSpc>
              <a:spcBef>
                <a:spcPts val="1001"/>
              </a:spcBef>
              <a:buClr>
                <a:srgbClr val="FFFFFF"/>
              </a:buClr>
              <a:buFont typeface="Arial"/>
              <a:buChar char="•"/>
            </a:pPr>
            <a:r>
              <a:rPr lang="en-US" sz="2200" b="0" strike="noStrike" spc="-1">
                <a:solidFill>
                  <a:srgbClr val="FFFFFF"/>
                </a:solidFill>
                <a:latin typeface="Century Gothic"/>
              </a:rPr>
              <a:t>The recipe is simple, for a thriving business, you need thriving employees.</a:t>
            </a:r>
          </a:p>
          <a:p>
            <a:pPr marL="228600" indent="-228240">
              <a:lnSpc>
                <a:spcPct val="90000"/>
              </a:lnSpc>
              <a:spcBef>
                <a:spcPts val="1001"/>
              </a:spcBef>
              <a:buClr>
                <a:srgbClr val="FFFFFF"/>
              </a:buClr>
              <a:buFont typeface="Arial"/>
              <a:buChar char="•"/>
            </a:pPr>
            <a:r>
              <a:rPr lang="en-US" sz="2200" b="0" strike="noStrike" spc="-1">
                <a:solidFill>
                  <a:srgbClr val="FFFFFF"/>
                </a:solidFill>
                <a:latin typeface="Century Gothic"/>
              </a:rPr>
              <a:t>This is done through creating a work culture that promotes health through all aspects of their lives. </a:t>
            </a:r>
          </a:p>
          <a:p>
            <a:pPr marL="228600" indent="-228240">
              <a:lnSpc>
                <a:spcPct val="90000"/>
              </a:lnSpc>
              <a:spcBef>
                <a:spcPts val="1001"/>
              </a:spcBef>
              <a:buClr>
                <a:srgbClr val="FFFFFF"/>
              </a:buClr>
              <a:buFont typeface="Arial"/>
              <a:buChar char="•"/>
            </a:pPr>
            <a:r>
              <a:rPr lang="en-US" sz="2200" b="0" strike="noStrike" spc="-1">
                <a:solidFill>
                  <a:srgbClr val="FFFFFF"/>
                </a:solidFill>
                <a:latin typeface="Century Gothic"/>
              </a:rPr>
              <a:t>As a manager, it is your responsibility to promote employee wellbeing in the team. If the workforce is demotivated, stressed and not building positive relationships, the team’s productivity and efficiency will suffer as a result.</a:t>
            </a:r>
          </a:p>
          <a:p>
            <a:pPr marL="228600" indent="-228240">
              <a:lnSpc>
                <a:spcPct val="90000"/>
              </a:lnSpc>
              <a:spcBef>
                <a:spcPts val="1001"/>
              </a:spcBef>
              <a:buClr>
                <a:srgbClr val="FFFFFF"/>
              </a:buClr>
              <a:buFont typeface="Arial"/>
              <a:buChar char="•"/>
            </a:pPr>
            <a:r>
              <a:rPr lang="en-US" sz="2200" b="0" strike="noStrike" spc="-1">
                <a:solidFill>
                  <a:srgbClr val="FFFFFF"/>
                </a:solidFill>
                <a:latin typeface="Century Gothic"/>
              </a:rPr>
              <a:t>At </a:t>
            </a:r>
            <a:r>
              <a:rPr lang="en-US" sz="2200" b="1" strike="noStrike" spc="-1">
                <a:solidFill>
                  <a:srgbClr val="FFFFFF"/>
                </a:solidFill>
                <a:latin typeface="Century Gothic"/>
              </a:rPr>
              <a:t>Google</a:t>
            </a:r>
            <a:endParaRPr lang="en-US" sz="2200" b="0" strike="noStrike" spc="-1">
              <a:solidFill>
                <a:srgbClr val="FFFFFF"/>
              </a:solidFill>
              <a:latin typeface="Century Gothic"/>
            </a:endParaRPr>
          </a:p>
          <a:p>
            <a:pPr>
              <a:lnSpc>
                <a:spcPct val="90000"/>
              </a:lnSpc>
              <a:spcBef>
                <a:spcPts val="1001"/>
              </a:spcBef>
            </a:pPr>
            <a:r>
              <a:rPr lang="en-US" sz="2200" b="0" strike="noStrike" spc="-1">
                <a:solidFill>
                  <a:srgbClr val="FFFFFF"/>
                </a:solidFill>
                <a:latin typeface="Century Gothic"/>
              </a:rPr>
              <a:t>There are a number of grassroots organizations dedicated to de-stigmatizing mental health in the workplace and fostering a more open, connected Google through peer support, and training. </a:t>
            </a:r>
          </a:p>
          <a:p>
            <a:pPr>
              <a:lnSpc>
                <a:spcPct val="90000"/>
              </a:lnSpc>
              <a:spcBef>
                <a:spcPts val="1001"/>
              </a:spcBef>
            </a:pPr>
            <a:r>
              <a:rPr lang="en-US" sz="2200" b="0" strike="noStrike" spc="-1">
                <a:solidFill>
                  <a:srgbClr val="FFFFFF"/>
                </a:solidFill>
                <a:latin typeface="Century Gothic"/>
              </a:rPr>
              <a:t>At Google, senior leaders are involved in regular open conversations with Googlers across the company.</a:t>
            </a:r>
          </a:p>
          <a:p>
            <a:pPr marL="228600" indent="-228240">
              <a:lnSpc>
                <a:spcPct val="90000"/>
              </a:lnSpc>
              <a:spcBef>
                <a:spcPts val="1001"/>
              </a:spcBef>
              <a:buClr>
                <a:srgbClr val="FFFFFF"/>
              </a:buClr>
              <a:buFont typeface="Arial"/>
              <a:buChar char="•"/>
            </a:pPr>
            <a:r>
              <a:rPr lang="en-US" sz="2200" b="0" strike="noStrike" spc="-1">
                <a:solidFill>
                  <a:srgbClr val="FFFFFF"/>
                </a:solidFill>
                <a:latin typeface="Century Gothic"/>
              </a:rPr>
              <a:t>At </a:t>
            </a:r>
            <a:r>
              <a:rPr lang="en-IN" sz="2200" b="1" strike="noStrike" spc="-1">
                <a:solidFill>
                  <a:srgbClr val="FFFFFF"/>
                </a:solidFill>
                <a:latin typeface="Century Gothic"/>
              </a:rPr>
              <a:t>Accenture-</a:t>
            </a:r>
            <a:endParaRPr lang="en-US" sz="2200" b="0" strike="noStrike" spc="-1">
              <a:solidFill>
                <a:srgbClr val="FFFFFF"/>
              </a:solidFill>
              <a:latin typeface="Century Gothic"/>
            </a:endParaRPr>
          </a:p>
          <a:p>
            <a:pPr>
              <a:lnSpc>
                <a:spcPct val="90000"/>
              </a:lnSpc>
              <a:spcBef>
                <a:spcPts val="1001"/>
              </a:spcBef>
            </a:pPr>
            <a:r>
              <a:rPr lang="en-US" sz="2200" b="0" strike="noStrike" spc="-1">
                <a:solidFill>
                  <a:srgbClr val="FFFFFF"/>
                </a:solidFill>
                <a:latin typeface="Century Gothic"/>
              </a:rPr>
              <a:t>Employees get health assessments, subsidized gym memberships,            confidential counseling, and health coaches. They’re encouraged to join employee-led sports and activity clubs, and there’s a big push to break down the stigmas surrounding mental health.</a:t>
            </a:r>
          </a:p>
          <a:p>
            <a:pPr marL="228600" indent="-228240">
              <a:lnSpc>
                <a:spcPct val="90000"/>
              </a:lnSpc>
              <a:spcBef>
                <a:spcPts val="1001"/>
              </a:spcBef>
              <a:buClr>
                <a:srgbClr val="FFFFFF"/>
              </a:buClr>
              <a:buFont typeface="Arial"/>
              <a:buChar char="•"/>
            </a:pPr>
            <a:r>
              <a:rPr lang="en-US" sz="2200" b="0" strike="noStrike" spc="-1">
                <a:solidFill>
                  <a:srgbClr val="FFFFFF"/>
                </a:solidFill>
                <a:latin typeface="Century Gothic"/>
              </a:rPr>
              <a:t>At </a:t>
            </a:r>
            <a:r>
              <a:rPr lang="en-US" sz="2200" b="1" strike="noStrike" spc="-1">
                <a:solidFill>
                  <a:srgbClr val="FFFFFF"/>
                </a:solidFill>
                <a:latin typeface="Century Gothic"/>
              </a:rPr>
              <a:t>Netflix</a:t>
            </a:r>
            <a:r>
              <a:rPr lang="en-US" sz="2200" b="0" strike="noStrike" spc="-1">
                <a:solidFill>
                  <a:srgbClr val="FFFFFF"/>
                </a:solidFill>
                <a:latin typeface="Century Gothic"/>
              </a:rPr>
              <a:t>-</a:t>
            </a:r>
          </a:p>
          <a:p>
            <a:pPr>
              <a:lnSpc>
                <a:spcPct val="90000"/>
              </a:lnSpc>
              <a:spcBef>
                <a:spcPts val="1001"/>
              </a:spcBef>
            </a:pPr>
            <a:r>
              <a:rPr lang="en-US" sz="2200" b="0" strike="noStrike" spc="-1">
                <a:solidFill>
                  <a:srgbClr val="FFFFFF"/>
                </a:solidFill>
                <a:latin typeface="Century Gothic"/>
              </a:rPr>
              <a:t>It’s the ultimate in flexible working, and it effectively guarantees a healthy work/life balance for every member of staff. </a:t>
            </a:r>
          </a:p>
          <a:p>
            <a:pPr>
              <a:lnSpc>
                <a:spcPct val="90000"/>
              </a:lnSpc>
              <a:spcBef>
                <a:spcPts val="1001"/>
              </a:spcBef>
            </a:pPr>
            <a:endParaRPr lang="en-US" sz="2200" b="0" strike="noStrike" spc="-1">
              <a:solidFill>
                <a:srgbClr val="FFFFFF"/>
              </a:solidFill>
              <a:latin typeface="Century Gothic"/>
            </a:endParaRPr>
          </a:p>
        </p:txBody>
      </p:sp>
      <p:graphicFrame>
        <p:nvGraphicFramePr>
          <p:cNvPr id="4" name="Diagram4"/>
          <p:cNvGraphicFramePr/>
          <p:nvPr>
            <p:extLst>
              <p:ext uri="{D42A27DB-BD31-4B8C-83A1-F6EECF244321}">
                <p14:modId xmlns="" xmlns:p15="http://schemas.microsoft.com/office/powerpoint/2012/main" xmlns:mc="http://schemas.openxmlformats.org/markup-compatibility/2006" xmlns:p14="http://schemas.microsoft.com/office/powerpoint/2010/main" val="1518139366"/>
              </p:ext>
            </p:extLst>
          </p:nvPr>
        </p:nvGraphicFramePr>
        <p:xfrm>
          <a:off x="6935760" y="1690560"/>
          <a:ext cx="5256000" cy="29419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47" name="Picture 4"/>
          <p:cNvPicPr/>
          <p:nvPr/>
        </p:nvPicPr>
        <p:blipFill>
          <a:blip r:embed="rId6"/>
          <a:stretch/>
        </p:blipFill>
        <p:spPr>
          <a:xfrm>
            <a:off x="8052120" y="4632840"/>
            <a:ext cx="4174920" cy="2224800"/>
          </a:xfrm>
          <a:prstGeom prst="rect">
            <a:avLst/>
          </a:prstGeom>
          <a:ln>
            <a:noFill/>
          </a:ln>
        </p:spPr>
      </p:pic>
    </p:spTree>
  </p:cSld>
  <p:clrMapOvr>
    <a:masterClrMapping/>
  </p:clrMapOvr>
  <p:transition spd="slow">
    <p:zoom/>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TextShape 1"/>
          <p:cNvSpPr txBox="1"/>
          <p:nvPr/>
        </p:nvSpPr>
        <p:spPr>
          <a:xfrm>
            <a:off x="2520000" y="576000"/>
            <a:ext cx="8610120" cy="1292760"/>
          </a:xfrm>
          <a:prstGeom prst="rect">
            <a:avLst/>
          </a:prstGeom>
          <a:noFill/>
          <a:ln>
            <a:noFill/>
          </a:ln>
        </p:spPr>
        <p:txBody>
          <a:bodyPr anchor="ctr">
            <a:noAutofit/>
          </a:bodyPr>
          <a:lstStyle/>
          <a:p>
            <a:pPr algn="r">
              <a:lnSpc>
                <a:spcPct val="90000"/>
              </a:lnSpc>
            </a:pPr>
            <a:r>
              <a:rPr lang="en-US" sz="4000" b="1" strike="noStrike" cap="all" spc="-1">
                <a:solidFill>
                  <a:srgbClr val="FFFFFF"/>
                </a:solidFill>
                <a:latin typeface="Century Gothic"/>
              </a:rPr>
              <a:t>on being productive and on end results</a:t>
            </a:r>
            <a:endParaRPr lang="en-US" sz="4000" b="1" strike="noStrike" spc="-1">
              <a:solidFill>
                <a:srgbClr val="FFFFFF"/>
              </a:solidFill>
              <a:latin typeface="Century Gothic"/>
            </a:endParaRPr>
          </a:p>
        </p:txBody>
      </p:sp>
      <p:sp>
        <p:nvSpPr>
          <p:cNvPr id="149" name="TextShape 2"/>
          <p:cNvSpPr txBox="1"/>
          <p:nvPr/>
        </p:nvSpPr>
        <p:spPr>
          <a:xfrm>
            <a:off x="216000" y="1810800"/>
            <a:ext cx="8239680" cy="4957200"/>
          </a:xfrm>
          <a:prstGeom prst="rect">
            <a:avLst/>
          </a:prstGeom>
          <a:noFill/>
          <a:ln>
            <a:noFill/>
          </a:ln>
        </p:spPr>
        <p:txBody>
          <a:bodyPr>
            <a:normAutofit/>
          </a:bodyPr>
          <a:lstStyle/>
          <a:p>
            <a:pPr marL="228600" indent="-228240">
              <a:lnSpc>
                <a:spcPct val="90000"/>
              </a:lnSpc>
              <a:spcBef>
                <a:spcPts val="1001"/>
              </a:spcBef>
              <a:buClr>
                <a:srgbClr val="FFFFFF"/>
              </a:buClr>
              <a:buFont typeface="Arial"/>
              <a:buChar char="•"/>
            </a:pPr>
            <a:r>
              <a:rPr lang="en-US" sz="1500" b="0" strike="noStrike" spc="-1">
                <a:solidFill>
                  <a:srgbClr val="FFFFFF"/>
                </a:solidFill>
                <a:latin typeface="Century Gothic"/>
              </a:rPr>
              <a:t>Focus on helping the team achieve its goals by prioritizing work and getting rid of obstacles.</a:t>
            </a:r>
          </a:p>
          <a:p>
            <a:pPr marL="228600" indent="-228240">
              <a:lnSpc>
                <a:spcPct val="90000"/>
              </a:lnSpc>
              <a:spcBef>
                <a:spcPts val="1001"/>
              </a:spcBef>
              <a:buClr>
                <a:srgbClr val="FFFFFF"/>
              </a:buClr>
              <a:buFont typeface="Arial"/>
              <a:buChar char="•"/>
            </a:pPr>
            <a:r>
              <a:rPr lang="en-US" sz="1500" b="0" strike="noStrike" spc="-1">
                <a:solidFill>
                  <a:srgbClr val="FFFFFF"/>
                </a:solidFill>
                <a:latin typeface="Century Gothic"/>
              </a:rPr>
              <a:t>A manager can make their team productive and results oriented by first providing</a:t>
            </a:r>
            <a:r>
              <a:t/>
            </a:r>
            <a:br/>
            <a:r>
              <a:rPr lang="en-US" sz="1500" b="0" strike="noStrike" spc="-1">
                <a:solidFill>
                  <a:srgbClr val="FFFFFF"/>
                </a:solidFill>
                <a:latin typeface="Century Gothic"/>
              </a:rPr>
              <a:t>the team members with an environment where they can productively engage in</a:t>
            </a:r>
            <a:r>
              <a:t/>
            </a:r>
            <a:br/>
            <a:r>
              <a:rPr lang="en-US" sz="1500" b="0" strike="noStrike" spc="-1">
                <a:solidFill>
                  <a:srgbClr val="FFFFFF"/>
                </a:solidFill>
                <a:latin typeface="Century Gothic"/>
              </a:rPr>
              <a:t>their activities that create value. </a:t>
            </a:r>
          </a:p>
          <a:p>
            <a:pPr marL="228600" indent="-228240">
              <a:lnSpc>
                <a:spcPct val="90000"/>
              </a:lnSpc>
              <a:spcBef>
                <a:spcPts val="1001"/>
              </a:spcBef>
              <a:buClr>
                <a:srgbClr val="FFFFFF"/>
              </a:buClr>
              <a:buFont typeface="Arial"/>
              <a:buChar char="•"/>
            </a:pPr>
            <a:r>
              <a:rPr lang="en-US" sz="1500" b="1" strike="noStrike" spc="-1">
                <a:solidFill>
                  <a:srgbClr val="FFFFFF"/>
                </a:solidFill>
                <a:latin typeface="Century Gothic"/>
              </a:rPr>
              <a:t>Equipping</a:t>
            </a:r>
            <a:r>
              <a:rPr lang="en-US" sz="1500" b="0" strike="noStrike" spc="-1">
                <a:solidFill>
                  <a:srgbClr val="FFFFFF"/>
                </a:solidFill>
                <a:latin typeface="Century Gothic"/>
              </a:rPr>
              <a:t> their teams with highly productive</a:t>
            </a:r>
            <a:r>
              <a:t/>
            </a:r>
            <a:br/>
            <a:r>
              <a:rPr lang="en-US" sz="1500" b="0" strike="noStrike" spc="-1">
                <a:solidFill>
                  <a:srgbClr val="FFFFFF"/>
                </a:solidFill>
                <a:latin typeface="Century Gothic"/>
              </a:rPr>
              <a:t>work methods (customer-focused agile workflows, automated tools, customized</a:t>
            </a:r>
            <a:r>
              <a:t/>
            </a:r>
            <a:br/>
            <a:r>
              <a:rPr lang="en-US" sz="1500" b="0" strike="noStrike" spc="-1">
                <a:solidFill>
                  <a:srgbClr val="FFFFFF"/>
                </a:solidFill>
                <a:latin typeface="Century Gothic"/>
              </a:rPr>
              <a:t>work units) and then establishing efficient ways to carry out work and having in</a:t>
            </a:r>
            <a:r>
              <a:t/>
            </a:r>
            <a:br/>
            <a:r>
              <a:rPr lang="en-US" sz="1500" b="0" strike="noStrike" spc="-1">
                <a:solidFill>
                  <a:srgbClr val="FFFFFF"/>
                </a:solidFill>
                <a:latin typeface="Century Gothic"/>
              </a:rPr>
              <a:t>place clear metrics by which team members ,outputs are measured can contribute</a:t>
            </a:r>
            <a:r>
              <a:t/>
            </a:r>
            <a:br/>
            <a:r>
              <a:rPr lang="en-US" sz="1500" b="0" strike="noStrike" spc="-1">
                <a:solidFill>
                  <a:srgbClr val="FFFFFF"/>
                </a:solidFill>
                <a:latin typeface="Century Gothic"/>
              </a:rPr>
              <a:t>to this factor.</a:t>
            </a:r>
          </a:p>
          <a:p>
            <a:pPr marL="228600" indent="-228240">
              <a:lnSpc>
                <a:spcPct val="90000"/>
              </a:lnSpc>
              <a:spcBef>
                <a:spcPts val="1001"/>
              </a:spcBef>
              <a:buClr>
                <a:srgbClr val="FFFFFF"/>
              </a:buClr>
              <a:buFont typeface="Arial"/>
              <a:buChar char="•"/>
            </a:pPr>
            <a:r>
              <a:rPr lang="en-US" sz="1500" b="0" strike="noStrike" spc="-1">
                <a:solidFill>
                  <a:srgbClr val="FFFFFF"/>
                </a:solidFill>
                <a:latin typeface="Century Gothic"/>
              </a:rPr>
              <a:t>A manager’s responsibility is creating</a:t>
            </a:r>
            <a:r>
              <a:rPr lang="en-US" sz="1500" b="1" strike="noStrike" spc="-1">
                <a:solidFill>
                  <a:srgbClr val="FFFFFF"/>
                </a:solidFill>
                <a:latin typeface="Century Gothic"/>
              </a:rPr>
              <a:t> clear accountabilities</a:t>
            </a:r>
            <a:r>
              <a:rPr lang="en-US" sz="1500" b="0" strike="noStrike" spc="-1">
                <a:solidFill>
                  <a:srgbClr val="FFFFFF"/>
                </a:solidFill>
                <a:latin typeface="Century Gothic"/>
              </a:rPr>
              <a:t> across team members so that individuals are clearly and uniformly accountable for what they do and fairness with which they are measured. Any arbitrariness in this critical factor can quickly demoralize the team</a:t>
            </a:r>
          </a:p>
          <a:p>
            <a:pPr marL="228600" indent="-228240">
              <a:lnSpc>
                <a:spcPct val="90000"/>
              </a:lnSpc>
              <a:spcBef>
                <a:spcPts val="1001"/>
              </a:spcBef>
              <a:buClr>
                <a:srgbClr val="FFFFFF"/>
              </a:buClr>
              <a:buFont typeface="Arial"/>
              <a:buChar char="•"/>
            </a:pPr>
            <a:r>
              <a:rPr lang="en-US" sz="1500" b="1" strike="noStrike" spc="-1">
                <a:solidFill>
                  <a:srgbClr val="FFFFFF"/>
                </a:solidFill>
                <a:latin typeface="Arial"/>
              </a:rPr>
              <a:t>SUMMARIZING</a:t>
            </a:r>
            <a:r>
              <a:rPr lang="en-US" sz="1500" b="0" strike="noStrike" spc="-1">
                <a:solidFill>
                  <a:srgbClr val="FFFFFF"/>
                </a:solidFill>
                <a:latin typeface="Arial"/>
              </a:rPr>
              <a:t>: </a:t>
            </a:r>
            <a:r>
              <a:rPr lang="en-US" sz="1500" b="0" strike="noStrike" spc="-1">
                <a:solidFill>
                  <a:srgbClr val="FFFFFF"/>
                </a:solidFill>
                <a:latin typeface="Century Gothic"/>
              </a:rPr>
              <a:t>focus on what you want the team to achieve and how employees can help achieve it. Help the team prioritize work, and make decisions to remove roadblocks.</a:t>
            </a:r>
            <a:r>
              <a:t/>
            </a:r>
            <a:br/>
            <a:r>
              <a:rPr lang="en-IN" sz="1500" b="0" strike="noStrike" spc="-1">
                <a:solidFill>
                  <a:srgbClr val="222222"/>
                </a:solidFill>
                <a:latin typeface="Century Gothic"/>
              </a:rPr>
              <a:t> </a:t>
            </a:r>
            <a:endParaRPr lang="en-US" sz="1500" b="0" strike="noStrike" spc="-1">
              <a:solidFill>
                <a:srgbClr val="FFFFFF"/>
              </a:solidFill>
              <a:latin typeface="Century Gothic"/>
            </a:endParaRPr>
          </a:p>
        </p:txBody>
      </p:sp>
      <p:pic>
        <p:nvPicPr>
          <p:cNvPr id="150" name="Picture 3"/>
          <p:cNvPicPr/>
          <p:nvPr/>
        </p:nvPicPr>
        <p:blipFill>
          <a:blip r:embed="rId2"/>
          <a:stretch/>
        </p:blipFill>
        <p:spPr>
          <a:xfrm>
            <a:off x="8568000" y="1944000"/>
            <a:ext cx="3539520" cy="3861000"/>
          </a:xfrm>
          <a:prstGeom prst="rect">
            <a:avLst/>
          </a:prstGeom>
          <a:ln>
            <a:noFill/>
          </a:ln>
        </p:spPr>
      </p:pic>
    </p:spTree>
  </p:cSld>
  <p:clrMapOvr>
    <a:masterClrMapping/>
  </p:clrMapOvr>
  <p:transition spd="slow">
    <p:wheel spokes="1"/>
  </p:transition>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681</TotalTime>
  <Words>1160</Words>
  <Application>LibreOffice/6.4.3.2$Linux_X86_64 LibreOffice_project/40$Build-2</Application>
  <PresentationFormat>Custom</PresentationFormat>
  <Paragraphs>102</Paragraphs>
  <Slides>16</Slides>
  <Notes>0</Notes>
  <HiddenSlides>0</HiddenSlides>
  <MMClips>0</MMClips>
  <ScaleCrop>false</ScaleCrop>
  <HeadingPairs>
    <vt:vector size="4" baseType="variant">
      <vt:variant>
        <vt:lpstr>Theme</vt:lpstr>
      </vt:variant>
      <vt:variant>
        <vt:i4>3</vt:i4>
      </vt:variant>
      <vt:variant>
        <vt:lpstr>Slide Titles</vt:lpstr>
      </vt:variant>
      <vt:variant>
        <vt:i4>16</vt:i4>
      </vt:variant>
    </vt:vector>
  </HeadingPairs>
  <TitlesOfParts>
    <vt:vector size="19" baseType="lpstr">
      <vt:lpstr>Office Theme</vt:lpstr>
      <vt:lpstr>Office Theme</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THANK YOU </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Dekshitha Ravikumar</dc:creator>
  <cp:lastModifiedBy>a</cp:lastModifiedBy>
  <cp:revision>35</cp:revision>
  <dcterms:created xsi:type="dcterms:W3CDTF">2020-09-12T09:59:27Z</dcterms:created>
  <dcterms:modified xsi:type="dcterms:W3CDTF">2020-09-14T08:31:15Z</dcterms:modified>
  <dc:language>en-IN</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15.0000</vt:lpwstr>
  </property>
  <property fmtid="{D5CDD505-2E9C-101B-9397-08002B2CF9AE}" pid="3" name="HiddenSlides">
    <vt:i4>0</vt:i4>
  </property>
  <property fmtid="{D5CDD505-2E9C-101B-9397-08002B2CF9AE}" pid="4" name="HyperlinksChanged">
    <vt:bool>false</vt:bool>
  </property>
  <property fmtid="{D5CDD505-2E9C-101B-9397-08002B2CF9AE}" pid="5" name="LinksUpToDate">
    <vt:bool>false</vt:bool>
  </property>
  <property fmtid="{D5CDD505-2E9C-101B-9397-08002B2CF9AE}" pid="6" name="MMClips">
    <vt:i4>0</vt:i4>
  </property>
  <property fmtid="{D5CDD505-2E9C-101B-9397-08002B2CF9AE}" pid="7" name="Notes">
    <vt:i4>0</vt:i4>
  </property>
  <property fmtid="{D5CDD505-2E9C-101B-9397-08002B2CF9AE}" pid="8" name="PresentationFormat">
    <vt:lpwstr>Widescreen</vt:lpwstr>
  </property>
  <property fmtid="{D5CDD505-2E9C-101B-9397-08002B2CF9AE}" pid="9" name="ScaleCrop">
    <vt:bool>false</vt:bool>
  </property>
  <property fmtid="{D5CDD505-2E9C-101B-9397-08002B2CF9AE}" pid="10" name="ShareDoc">
    <vt:bool>false</vt:bool>
  </property>
  <property fmtid="{D5CDD505-2E9C-101B-9397-08002B2CF9AE}" pid="11" name="Slides">
    <vt:i4>15</vt:i4>
  </property>
</Properties>
</file>